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6" r:id="rId2"/>
    <p:sldId id="267" r:id="rId3"/>
    <p:sldId id="269" r:id="rId4"/>
    <p:sldId id="270" r:id="rId5"/>
    <p:sldId id="271" r:id="rId6"/>
    <p:sldId id="272" r:id="rId7"/>
    <p:sldId id="273" r:id="rId8"/>
    <p:sldId id="274" r:id="rId9"/>
    <p:sldId id="275" r:id="rId10"/>
    <p:sldId id="276" r:id="rId11"/>
    <p:sldId id="277" r:id="rId12"/>
    <p:sldId id="256" r:id="rId13"/>
    <p:sldId id="257" r:id="rId14"/>
    <p:sldId id="258" r:id="rId15"/>
    <p:sldId id="259" r:id="rId16"/>
    <p:sldId id="262" r:id="rId17"/>
    <p:sldId id="263" r:id="rId18"/>
    <p:sldId id="264" r:id="rId19"/>
    <p:sldId id="265" r:id="rId20"/>
    <p:sldId id="278" r:id="rId21"/>
    <p:sldId id="292" r:id="rId22"/>
    <p:sldId id="288" r:id="rId23"/>
    <p:sldId id="289" r:id="rId24"/>
    <p:sldId id="290" r:id="rId25"/>
    <p:sldId id="295" r:id="rId26"/>
    <p:sldId id="296" r:id="rId27"/>
    <p:sldId id="297" r:id="rId28"/>
    <p:sldId id="298" r:id="rId29"/>
    <p:sldId id="291" r:id="rId30"/>
    <p:sldId id="280" r:id="rId31"/>
    <p:sldId id="279" r:id="rId32"/>
    <p:sldId id="281" r:id="rId33"/>
    <p:sldId id="282" r:id="rId34"/>
    <p:sldId id="283" r:id="rId35"/>
    <p:sldId id="284" r:id="rId36"/>
    <p:sldId id="285" r:id="rId37"/>
    <p:sldId id="286"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3E853-FA3F-45DE-B2BF-A7C05C74AE58}"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en-US"/>
        </a:p>
      </dgm:t>
    </dgm:pt>
    <dgm:pt modelId="{0BA21690-CAB1-4B3C-98AB-75BA0B58068E}">
      <dgm:prSet/>
      <dgm:spPr/>
      <dgm:t>
        <a:bodyPr/>
        <a:lstStyle/>
        <a:p>
          <a:r>
            <a:rPr lang="en-US" b="1"/>
            <a:t>Group Assignment Presenatation </a:t>
          </a:r>
          <a:endParaRPr lang="en-US"/>
        </a:p>
      </dgm:t>
    </dgm:pt>
    <dgm:pt modelId="{F1A699E6-F832-48E4-9AB7-762932BB85CE}" type="parTrans" cxnId="{F844DC37-7FB2-4784-BE16-3F8CC01559FC}">
      <dgm:prSet/>
      <dgm:spPr/>
      <dgm:t>
        <a:bodyPr/>
        <a:lstStyle/>
        <a:p>
          <a:endParaRPr lang="en-US"/>
        </a:p>
      </dgm:t>
    </dgm:pt>
    <dgm:pt modelId="{D69E15AC-83FF-42C6-832C-2A9C669E2EF2}" type="sibTrans" cxnId="{F844DC37-7FB2-4784-BE16-3F8CC01559FC}">
      <dgm:prSet/>
      <dgm:spPr/>
      <dgm:t>
        <a:bodyPr/>
        <a:lstStyle/>
        <a:p>
          <a:endParaRPr lang="en-US"/>
        </a:p>
      </dgm:t>
    </dgm:pt>
    <dgm:pt modelId="{C5179246-193C-439F-B4E3-394ECAFE38BD}">
      <dgm:prSet/>
      <dgm:spPr/>
      <dgm:t>
        <a:bodyPr/>
        <a:lstStyle/>
        <a:p>
          <a:r>
            <a:rPr lang="en-US" b="1" dirty="0"/>
            <a:t>Group Members </a:t>
          </a:r>
          <a:r>
            <a:rPr lang="en-US" dirty="0"/>
            <a:t> </a:t>
          </a:r>
        </a:p>
      </dgm:t>
    </dgm:pt>
    <dgm:pt modelId="{5BF3C7EF-6E2C-43F8-B8C5-7CD766238E68}" type="parTrans" cxnId="{2AEEC688-CE0E-4E64-B871-6826C83B5BA4}">
      <dgm:prSet/>
      <dgm:spPr/>
      <dgm:t>
        <a:bodyPr/>
        <a:lstStyle/>
        <a:p>
          <a:endParaRPr lang="en-US"/>
        </a:p>
      </dgm:t>
    </dgm:pt>
    <dgm:pt modelId="{AC839CF4-4A82-4358-94CE-B479BFCB539D}" type="sibTrans" cxnId="{2AEEC688-CE0E-4E64-B871-6826C83B5BA4}">
      <dgm:prSet/>
      <dgm:spPr/>
      <dgm:t>
        <a:bodyPr/>
        <a:lstStyle/>
        <a:p>
          <a:endParaRPr lang="en-US"/>
        </a:p>
      </dgm:t>
    </dgm:pt>
    <dgm:pt modelId="{1F3BD4AE-6F5A-4F5F-9181-9DCF0CB83AF1}">
      <dgm:prSet/>
      <dgm:spPr/>
      <dgm:t>
        <a:bodyPr/>
        <a:lstStyle/>
        <a:p>
          <a:r>
            <a:rPr lang="en-US"/>
            <a:t>Bikash Baral(NPI000021)</a:t>
          </a:r>
        </a:p>
      </dgm:t>
    </dgm:pt>
    <dgm:pt modelId="{D3BB9A25-FE33-462E-A7C3-857D0ABECA04}" type="parTrans" cxnId="{219F1440-0B89-4477-8B41-63E9AF41C50C}">
      <dgm:prSet/>
      <dgm:spPr/>
      <dgm:t>
        <a:bodyPr/>
        <a:lstStyle/>
        <a:p>
          <a:endParaRPr lang="en-US"/>
        </a:p>
      </dgm:t>
    </dgm:pt>
    <dgm:pt modelId="{5C79469D-21D0-47B8-BBB6-90465C6CD47A}" type="sibTrans" cxnId="{219F1440-0B89-4477-8B41-63E9AF41C50C}">
      <dgm:prSet/>
      <dgm:spPr/>
      <dgm:t>
        <a:bodyPr/>
        <a:lstStyle/>
        <a:p>
          <a:endParaRPr lang="en-US"/>
        </a:p>
      </dgm:t>
    </dgm:pt>
    <dgm:pt modelId="{B7623BB6-DDEC-4CC2-BBD7-C6142E80B727}">
      <dgm:prSet/>
      <dgm:spPr/>
      <dgm:t>
        <a:bodyPr/>
        <a:lstStyle/>
        <a:p>
          <a:r>
            <a:rPr lang="en-US" dirty="0"/>
            <a:t>Shivam Ranabhat(NPI000047)</a:t>
          </a:r>
        </a:p>
      </dgm:t>
    </dgm:pt>
    <dgm:pt modelId="{9ECD74A3-B476-4713-8BF8-C7F2CB95C620}" type="parTrans" cxnId="{38DFB2FB-E08B-4055-B86B-306E932492AF}">
      <dgm:prSet/>
      <dgm:spPr/>
      <dgm:t>
        <a:bodyPr/>
        <a:lstStyle/>
        <a:p>
          <a:endParaRPr lang="en-US"/>
        </a:p>
      </dgm:t>
    </dgm:pt>
    <dgm:pt modelId="{139B74FE-3B42-4D2D-8DD2-C45DAE6CB90E}" type="sibTrans" cxnId="{38DFB2FB-E08B-4055-B86B-306E932492AF}">
      <dgm:prSet/>
      <dgm:spPr/>
      <dgm:t>
        <a:bodyPr/>
        <a:lstStyle/>
        <a:p>
          <a:endParaRPr lang="en-US"/>
        </a:p>
      </dgm:t>
    </dgm:pt>
    <dgm:pt modelId="{ACA8DB71-8F89-4F18-9AE0-BE7D330FBB35}">
      <dgm:prSet/>
      <dgm:spPr/>
      <dgm:t>
        <a:bodyPr/>
        <a:lstStyle/>
        <a:p>
          <a:r>
            <a:rPr lang="en-US" dirty="0" err="1"/>
            <a:t>Kapeel</a:t>
          </a:r>
          <a:r>
            <a:rPr lang="en-US" dirty="0"/>
            <a:t> Pokhrel(NPI000030)</a:t>
          </a:r>
        </a:p>
      </dgm:t>
    </dgm:pt>
    <dgm:pt modelId="{D9475491-A8D0-4425-ABDF-DFCE404FCFF1}" type="parTrans" cxnId="{A310E2AD-A180-47EE-89AC-4919D84E5E1B}">
      <dgm:prSet/>
      <dgm:spPr/>
      <dgm:t>
        <a:bodyPr/>
        <a:lstStyle/>
        <a:p>
          <a:endParaRPr lang="en-US"/>
        </a:p>
      </dgm:t>
    </dgm:pt>
    <dgm:pt modelId="{CD860C30-7CA4-4AA3-8621-AA481AB0B619}" type="sibTrans" cxnId="{A310E2AD-A180-47EE-89AC-4919D84E5E1B}">
      <dgm:prSet/>
      <dgm:spPr/>
      <dgm:t>
        <a:bodyPr/>
        <a:lstStyle/>
        <a:p>
          <a:endParaRPr lang="en-US"/>
        </a:p>
      </dgm:t>
    </dgm:pt>
    <dgm:pt modelId="{8E3915A4-83C3-4D58-8AF2-14CABD67E66B}">
      <dgm:prSet/>
      <dgm:spPr/>
      <dgm:t>
        <a:bodyPr/>
        <a:lstStyle/>
        <a:p>
          <a:r>
            <a:rPr lang="en-US" dirty="0"/>
            <a:t>Saroj Kandel(NPI000043)</a:t>
          </a:r>
        </a:p>
      </dgm:t>
    </dgm:pt>
    <dgm:pt modelId="{CA8C5C08-E67F-4A9C-AD74-7E7384B86BCA}" type="parTrans" cxnId="{62115D2B-342E-47D2-AFF4-AC33D793373C}">
      <dgm:prSet/>
      <dgm:spPr/>
      <dgm:t>
        <a:bodyPr/>
        <a:lstStyle/>
        <a:p>
          <a:endParaRPr lang="en-US"/>
        </a:p>
      </dgm:t>
    </dgm:pt>
    <dgm:pt modelId="{5CCF9CDF-93CE-4663-A7FE-0C2F4BF4303A}" type="sibTrans" cxnId="{62115D2B-342E-47D2-AFF4-AC33D793373C}">
      <dgm:prSet/>
      <dgm:spPr/>
      <dgm:t>
        <a:bodyPr/>
        <a:lstStyle/>
        <a:p>
          <a:endParaRPr lang="en-US"/>
        </a:p>
      </dgm:t>
    </dgm:pt>
    <dgm:pt modelId="{67405E02-5659-4E10-9DAF-E92E3A8BBD81}" type="pres">
      <dgm:prSet presAssocID="{DC93E853-FA3F-45DE-B2BF-A7C05C74AE58}" presName="linear" presStyleCnt="0">
        <dgm:presLayoutVars>
          <dgm:animLvl val="lvl"/>
          <dgm:resizeHandles val="exact"/>
        </dgm:presLayoutVars>
      </dgm:prSet>
      <dgm:spPr/>
    </dgm:pt>
    <dgm:pt modelId="{F7CD1C30-709F-4B77-8710-C5F00F164836}" type="pres">
      <dgm:prSet presAssocID="{0BA21690-CAB1-4B3C-98AB-75BA0B58068E}" presName="parentText" presStyleLbl="node1" presStyleIdx="0" presStyleCnt="6">
        <dgm:presLayoutVars>
          <dgm:chMax val="0"/>
          <dgm:bulletEnabled val="1"/>
        </dgm:presLayoutVars>
      </dgm:prSet>
      <dgm:spPr/>
    </dgm:pt>
    <dgm:pt modelId="{A93F3229-C299-4194-BE7A-1B1B4397C774}" type="pres">
      <dgm:prSet presAssocID="{D69E15AC-83FF-42C6-832C-2A9C669E2EF2}" presName="spacer" presStyleCnt="0"/>
      <dgm:spPr/>
    </dgm:pt>
    <dgm:pt modelId="{B339B47C-44B4-4D39-B8E0-84C6E520B03C}" type="pres">
      <dgm:prSet presAssocID="{C5179246-193C-439F-B4E3-394ECAFE38BD}" presName="parentText" presStyleLbl="node1" presStyleIdx="1" presStyleCnt="6">
        <dgm:presLayoutVars>
          <dgm:chMax val="0"/>
          <dgm:bulletEnabled val="1"/>
        </dgm:presLayoutVars>
      </dgm:prSet>
      <dgm:spPr/>
    </dgm:pt>
    <dgm:pt modelId="{5239AC5E-C9D4-4B7E-A48C-78E3AD0EF098}" type="pres">
      <dgm:prSet presAssocID="{AC839CF4-4A82-4358-94CE-B479BFCB539D}" presName="spacer" presStyleCnt="0"/>
      <dgm:spPr/>
    </dgm:pt>
    <dgm:pt modelId="{3985DCB2-8A4A-49A8-A8E9-88D21D238DC6}" type="pres">
      <dgm:prSet presAssocID="{1F3BD4AE-6F5A-4F5F-9181-9DCF0CB83AF1}" presName="parentText" presStyleLbl="node1" presStyleIdx="2" presStyleCnt="6">
        <dgm:presLayoutVars>
          <dgm:chMax val="0"/>
          <dgm:bulletEnabled val="1"/>
        </dgm:presLayoutVars>
      </dgm:prSet>
      <dgm:spPr/>
    </dgm:pt>
    <dgm:pt modelId="{7CF6E426-8D54-4D5A-9D23-9F60D7025494}" type="pres">
      <dgm:prSet presAssocID="{5C79469D-21D0-47B8-BBB6-90465C6CD47A}" presName="spacer" presStyleCnt="0"/>
      <dgm:spPr/>
    </dgm:pt>
    <dgm:pt modelId="{4643B25E-2DF6-4C64-98B4-0334CD1EF677}" type="pres">
      <dgm:prSet presAssocID="{B7623BB6-DDEC-4CC2-BBD7-C6142E80B727}" presName="parentText" presStyleLbl="node1" presStyleIdx="3" presStyleCnt="6">
        <dgm:presLayoutVars>
          <dgm:chMax val="0"/>
          <dgm:bulletEnabled val="1"/>
        </dgm:presLayoutVars>
      </dgm:prSet>
      <dgm:spPr/>
    </dgm:pt>
    <dgm:pt modelId="{FA0060FF-0D28-4058-B0FD-DB2D001662C4}" type="pres">
      <dgm:prSet presAssocID="{139B74FE-3B42-4D2D-8DD2-C45DAE6CB90E}" presName="spacer" presStyleCnt="0"/>
      <dgm:spPr/>
    </dgm:pt>
    <dgm:pt modelId="{CFFB4C32-021B-4326-8246-55B82BACF36C}" type="pres">
      <dgm:prSet presAssocID="{ACA8DB71-8F89-4F18-9AE0-BE7D330FBB35}" presName="parentText" presStyleLbl="node1" presStyleIdx="4" presStyleCnt="6">
        <dgm:presLayoutVars>
          <dgm:chMax val="0"/>
          <dgm:bulletEnabled val="1"/>
        </dgm:presLayoutVars>
      </dgm:prSet>
      <dgm:spPr/>
    </dgm:pt>
    <dgm:pt modelId="{4B5AF400-0EF3-4330-9278-7F2C5A7C6D17}" type="pres">
      <dgm:prSet presAssocID="{CD860C30-7CA4-4AA3-8621-AA481AB0B619}" presName="spacer" presStyleCnt="0"/>
      <dgm:spPr/>
    </dgm:pt>
    <dgm:pt modelId="{4E5336D1-47BE-40FE-8EB4-96DB737FA82C}" type="pres">
      <dgm:prSet presAssocID="{8E3915A4-83C3-4D58-8AF2-14CABD67E66B}" presName="parentText" presStyleLbl="node1" presStyleIdx="5" presStyleCnt="6">
        <dgm:presLayoutVars>
          <dgm:chMax val="0"/>
          <dgm:bulletEnabled val="1"/>
        </dgm:presLayoutVars>
      </dgm:prSet>
      <dgm:spPr/>
    </dgm:pt>
  </dgm:ptLst>
  <dgm:cxnLst>
    <dgm:cxn modelId="{62115D2B-342E-47D2-AFF4-AC33D793373C}" srcId="{DC93E853-FA3F-45DE-B2BF-A7C05C74AE58}" destId="{8E3915A4-83C3-4D58-8AF2-14CABD67E66B}" srcOrd="5" destOrd="0" parTransId="{CA8C5C08-E67F-4A9C-AD74-7E7384B86BCA}" sibTransId="{5CCF9CDF-93CE-4663-A7FE-0C2F4BF4303A}"/>
    <dgm:cxn modelId="{F844DC37-7FB2-4784-BE16-3F8CC01559FC}" srcId="{DC93E853-FA3F-45DE-B2BF-A7C05C74AE58}" destId="{0BA21690-CAB1-4B3C-98AB-75BA0B58068E}" srcOrd="0" destOrd="0" parTransId="{F1A699E6-F832-48E4-9AB7-762932BB85CE}" sibTransId="{D69E15AC-83FF-42C6-832C-2A9C669E2EF2}"/>
    <dgm:cxn modelId="{219F1440-0B89-4477-8B41-63E9AF41C50C}" srcId="{DC93E853-FA3F-45DE-B2BF-A7C05C74AE58}" destId="{1F3BD4AE-6F5A-4F5F-9181-9DCF0CB83AF1}" srcOrd="2" destOrd="0" parTransId="{D3BB9A25-FE33-462E-A7C3-857D0ABECA04}" sibTransId="{5C79469D-21D0-47B8-BBB6-90465C6CD47A}"/>
    <dgm:cxn modelId="{C47A615B-3BF4-4AB2-B9E5-937DAFAD0782}" type="presOf" srcId="{0BA21690-CAB1-4B3C-98AB-75BA0B58068E}" destId="{F7CD1C30-709F-4B77-8710-C5F00F164836}" srcOrd="0" destOrd="0" presId="urn:microsoft.com/office/officeart/2005/8/layout/vList2"/>
    <dgm:cxn modelId="{7D4D995B-C5F5-449F-A4E0-4288C5138887}" type="presOf" srcId="{1F3BD4AE-6F5A-4F5F-9181-9DCF0CB83AF1}" destId="{3985DCB2-8A4A-49A8-A8E9-88D21D238DC6}" srcOrd="0" destOrd="0" presId="urn:microsoft.com/office/officeart/2005/8/layout/vList2"/>
    <dgm:cxn modelId="{2AEEC688-CE0E-4E64-B871-6826C83B5BA4}" srcId="{DC93E853-FA3F-45DE-B2BF-A7C05C74AE58}" destId="{C5179246-193C-439F-B4E3-394ECAFE38BD}" srcOrd="1" destOrd="0" parTransId="{5BF3C7EF-6E2C-43F8-B8C5-7CD766238E68}" sibTransId="{AC839CF4-4A82-4358-94CE-B479BFCB539D}"/>
    <dgm:cxn modelId="{59BB3CA5-FD59-4023-B04C-ACB1AFE886E5}" type="presOf" srcId="{C5179246-193C-439F-B4E3-394ECAFE38BD}" destId="{B339B47C-44B4-4D39-B8E0-84C6E520B03C}" srcOrd="0" destOrd="0" presId="urn:microsoft.com/office/officeart/2005/8/layout/vList2"/>
    <dgm:cxn modelId="{A310E2AD-A180-47EE-89AC-4919D84E5E1B}" srcId="{DC93E853-FA3F-45DE-B2BF-A7C05C74AE58}" destId="{ACA8DB71-8F89-4F18-9AE0-BE7D330FBB35}" srcOrd="4" destOrd="0" parTransId="{D9475491-A8D0-4425-ABDF-DFCE404FCFF1}" sibTransId="{CD860C30-7CA4-4AA3-8621-AA481AB0B619}"/>
    <dgm:cxn modelId="{1D843AC2-A5DC-4C16-BD41-594D22B884E6}" type="presOf" srcId="{DC93E853-FA3F-45DE-B2BF-A7C05C74AE58}" destId="{67405E02-5659-4E10-9DAF-E92E3A8BBD81}" srcOrd="0" destOrd="0" presId="urn:microsoft.com/office/officeart/2005/8/layout/vList2"/>
    <dgm:cxn modelId="{A4DFCCD2-7BB6-4DBD-8E18-C4E753BE99F4}" type="presOf" srcId="{B7623BB6-DDEC-4CC2-BBD7-C6142E80B727}" destId="{4643B25E-2DF6-4C64-98B4-0334CD1EF677}" srcOrd="0" destOrd="0" presId="urn:microsoft.com/office/officeart/2005/8/layout/vList2"/>
    <dgm:cxn modelId="{8F9C36D8-0276-48DA-8F05-C6EBD7DF7E6C}" type="presOf" srcId="{ACA8DB71-8F89-4F18-9AE0-BE7D330FBB35}" destId="{CFFB4C32-021B-4326-8246-55B82BACF36C}" srcOrd="0" destOrd="0" presId="urn:microsoft.com/office/officeart/2005/8/layout/vList2"/>
    <dgm:cxn modelId="{CBF46FEB-411E-4381-8B73-CB689F5BCC31}" type="presOf" srcId="{8E3915A4-83C3-4D58-8AF2-14CABD67E66B}" destId="{4E5336D1-47BE-40FE-8EB4-96DB737FA82C}" srcOrd="0" destOrd="0" presId="urn:microsoft.com/office/officeart/2005/8/layout/vList2"/>
    <dgm:cxn modelId="{38DFB2FB-E08B-4055-B86B-306E932492AF}" srcId="{DC93E853-FA3F-45DE-B2BF-A7C05C74AE58}" destId="{B7623BB6-DDEC-4CC2-BBD7-C6142E80B727}" srcOrd="3" destOrd="0" parTransId="{9ECD74A3-B476-4713-8BF8-C7F2CB95C620}" sibTransId="{139B74FE-3B42-4D2D-8DD2-C45DAE6CB90E}"/>
    <dgm:cxn modelId="{1788C4B3-59D6-470C-8D16-CB22B3ABDBF8}" type="presParOf" srcId="{67405E02-5659-4E10-9DAF-E92E3A8BBD81}" destId="{F7CD1C30-709F-4B77-8710-C5F00F164836}" srcOrd="0" destOrd="0" presId="urn:microsoft.com/office/officeart/2005/8/layout/vList2"/>
    <dgm:cxn modelId="{4E2533BF-C155-48CC-A557-6F3A3E6D1A12}" type="presParOf" srcId="{67405E02-5659-4E10-9DAF-E92E3A8BBD81}" destId="{A93F3229-C299-4194-BE7A-1B1B4397C774}" srcOrd="1" destOrd="0" presId="urn:microsoft.com/office/officeart/2005/8/layout/vList2"/>
    <dgm:cxn modelId="{BE9FFCB2-5A89-4371-B6FE-E3DF16737A0E}" type="presParOf" srcId="{67405E02-5659-4E10-9DAF-E92E3A8BBD81}" destId="{B339B47C-44B4-4D39-B8E0-84C6E520B03C}" srcOrd="2" destOrd="0" presId="urn:microsoft.com/office/officeart/2005/8/layout/vList2"/>
    <dgm:cxn modelId="{082BEB67-13B3-4A48-B77D-0813BD337261}" type="presParOf" srcId="{67405E02-5659-4E10-9DAF-E92E3A8BBD81}" destId="{5239AC5E-C9D4-4B7E-A48C-78E3AD0EF098}" srcOrd="3" destOrd="0" presId="urn:microsoft.com/office/officeart/2005/8/layout/vList2"/>
    <dgm:cxn modelId="{F94C4C18-E09C-4F01-9D55-70381F61E4F3}" type="presParOf" srcId="{67405E02-5659-4E10-9DAF-E92E3A8BBD81}" destId="{3985DCB2-8A4A-49A8-A8E9-88D21D238DC6}" srcOrd="4" destOrd="0" presId="urn:microsoft.com/office/officeart/2005/8/layout/vList2"/>
    <dgm:cxn modelId="{5E8C9322-D8AE-4463-BD09-2BB2A3DAD895}" type="presParOf" srcId="{67405E02-5659-4E10-9DAF-E92E3A8BBD81}" destId="{7CF6E426-8D54-4D5A-9D23-9F60D7025494}" srcOrd="5" destOrd="0" presId="urn:microsoft.com/office/officeart/2005/8/layout/vList2"/>
    <dgm:cxn modelId="{8987596F-7EB8-4134-83EB-76E02ED96F1A}" type="presParOf" srcId="{67405E02-5659-4E10-9DAF-E92E3A8BBD81}" destId="{4643B25E-2DF6-4C64-98B4-0334CD1EF677}" srcOrd="6" destOrd="0" presId="urn:microsoft.com/office/officeart/2005/8/layout/vList2"/>
    <dgm:cxn modelId="{9E618022-0CAD-4829-9F6C-F01917E6B300}" type="presParOf" srcId="{67405E02-5659-4E10-9DAF-E92E3A8BBD81}" destId="{FA0060FF-0D28-4058-B0FD-DB2D001662C4}" srcOrd="7" destOrd="0" presId="urn:microsoft.com/office/officeart/2005/8/layout/vList2"/>
    <dgm:cxn modelId="{63A5C1ED-CCCF-4CA7-8B9E-179900692FCF}" type="presParOf" srcId="{67405E02-5659-4E10-9DAF-E92E3A8BBD81}" destId="{CFFB4C32-021B-4326-8246-55B82BACF36C}" srcOrd="8" destOrd="0" presId="urn:microsoft.com/office/officeart/2005/8/layout/vList2"/>
    <dgm:cxn modelId="{6AE5771D-FA75-49E4-B7F0-9542AF709030}" type="presParOf" srcId="{67405E02-5659-4E10-9DAF-E92E3A8BBD81}" destId="{4B5AF400-0EF3-4330-9278-7F2C5A7C6D17}" srcOrd="9" destOrd="0" presId="urn:microsoft.com/office/officeart/2005/8/layout/vList2"/>
    <dgm:cxn modelId="{53996A02-61FF-479A-A58C-CA6A667DAD60}" type="presParOf" srcId="{67405E02-5659-4E10-9DAF-E92E3A8BBD81}" destId="{4E5336D1-47BE-40FE-8EB4-96DB737FA82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B07A32-6731-441F-B5B3-118BEB1F56B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8DB2A76-F27A-41FE-AB5D-59E04E59278B}">
      <dgm:prSet/>
      <dgm:spPr/>
      <dgm:t>
        <a:bodyPr/>
        <a:lstStyle/>
        <a:p>
          <a:r>
            <a:rPr lang="en-US"/>
            <a:t>Lab usability testing</a:t>
          </a:r>
        </a:p>
      </dgm:t>
    </dgm:pt>
    <dgm:pt modelId="{0853A62B-73E6-461A-82F2-72569554E7C1}" type="parTrans" cxnId="{11144415-B88C-4F03-ACAC-6B1B5CAFA4AC}">
      <dgm:prSet/>
      <dgm:spPr/>
      <dgm:t>
        <a:bodyPr/>
        <a:lstStyle/>
        <a:p>
          <a:endParaRPr lang="en-US"/>
        </a:p>
      </dgm:t>
    </dgm:pt>
    <dgm:pt modelId="{437620A4-42E9-4D7B-A8BF-169816D4BD71}" type="sibTrans" cxnId="{11144415-B88C-4F03-ACAC-6B1B5CAFA4AC}">
      <dgm:prSet/>
      <dgm:spPr/>
      <dgm:t>
        <a:bodyPr/>
        <a:lstStyle/>
        <a:p>
          <a:endParaRPr lang="en-US"/>
        </a:p>
      </dgm:t>
    </dgm:pt>
    <dgm:pt modelId="{DBBC2ABE-FBC4-4C0C-9A9C-5E17BF6E36C1}">
      <dgm:prSet/>
      <dgm:spPr/>
      <dgm:t>
        <a:bodyPr/>
        <a:lstStyle/>
        <a:p>
          <a:r>
            <a:rPr lang="en-US"/>
            <a:t>Unmoderated remote usability testing</a:t>
          </a:r>
        </a:p>
      </dgm:t>
    </dgm:pt>
    <dgm:pt modelId="{FCFFE577-7F0B-4147-94B7-EA164D7B8972}" type="parTrans" cxnId="{68F828F1-3F1E-4D5B-A7AD-C337A0D54534}">
      <dgm:prSet/>
      <dgm:spPr/>
      <dgm:t>
        <a:bodyPr/>
        <a:lstStyle/>
        <a:p>
          <a:endParaRPr lang="en-US"/>
        </a:p>
      </dgm:t>
    </dgm:pt>
    <dgm:pt modelId="{E021E93C-8D9D-4021-A106-30508D360FFA}" type="sibTrans" cxnId="{68F828F1-3F1E-4D5B-A7AD-C337A0D54534}">
      <dgm:prSet/>
      <dgm:spPr/>
      <dgm:t>
        <a:bodyPr/>
        <a:lstStyle/>
        <a:p>
          <a:endParaRPr lang="en-US"/>
        </a:p>
      </dgm:t>
    </dgm:pt>
    <dgm:pt modelId="{873D6B08-0176-4AAD-A175-3233F56FB473}" type="pres">
      <dgm:prSet presAssocID="{51B07A32-6731-441F-B5B3-118BEB1F56BC}" presName="linear" presStyleCnt="0">
        <dgm:presLayoutVars>
          <dgm:dir/>
          <dgm:animLvl val="lvl"/>
          <dgm:resizeHandles val="exact"/>
        </dgm:presLayoutVars>
      </dgm:prSet>
      <dgm:spPr/>
    </dgm:pt>
    <dgm:pt modelId="{2430308A-47FA-4FCC-B086-C3FBD7722B9D}" type="pres">
      <dgm:prSet presAssocID="{98DB2A76-F27A-41FE-AB5D-59E04E59278B}" presName="parentLin" presStyleCnt="0"/>
      <dgm:spPr/>
    </dgm:pt>
    <dgm:pt modelId="{37AB1E59-BE6A-4A74-BA8E-7AAB05D80B17}" type="pres">
      <dgm:prSet presAssocID="{98DB2A76-F27A-41FE-AB5D-59E04E59278B}" presName="parentLeftMargin" presStyleLbl="node1" presStyleIdx="0" presStyleCnt="2"/>
      <dgm:spPr/>
    </dgm:pt>
    <dgm:pt modelId="{6847812A-4A3C-4682-B9CC-9D250A19D73F}" type="pres">
      <dgm:prSet presAssocID="{98DB2A76-F27A-41FE-AB5D-59E04E59278B}" presName="parentText" presStyleLbl="node1" presStyleIdx="0" presStyleCnt="2">
        <dgm:presLayoutVars>
          <dgm:chMax val="0"/>
          <dgm:bulletEnabled val="1"/>
        </dgm:presLayoutVars>
      </dgm:prSet>
      <dgm:spPr/>
    </dgm:pt>
    <dgm:pt modelId="{CEF66B31-F2C1-49FF-AE89-B26CD8DB23AD}" type="pres">
      <dgm:prSet presAssocID="{98DB2A76-F27A-41FE-AB5D-59E04E59278B}" presName="negativeSpace" presStyleCnt="0"/>
      <dgm:spPr/>
    </dgm:pt>
    <dgm:pt modelId="{7A9B174F-4BC2-4E09-88AF-04321E02774E}" type="pres">
      <dgm:prSet presAssocID="{98DB2A76-F27A-41FE-AB5D-59E04E59278B}" presName="childText" presStyleLbl="conFgAcc1" presStyleIdx="0" presStyleCnt="2">
        <dgm:presLayoutVars>
          <dgm:bulletEnabled val="1"/>
        </dgm:presLayoutVars>
      </dgm:prSet>
      <dgm:spPr/>
    </dgm:pt>
    <dgm:pt modelId="{23BF729B-6091-40EF-9B0C-A58985C625A1}" type="pres">
      <dgm:prSet presAssocID="{437620A4-42E9-4D7B-A8BF-169816D4BD71}" presName="spaceBetweenRectangles" presStyleCnt="0"/>
      <dgm:spPr/>
    </dgm:pt>
    <dgm:pt modelId="{8B12FB94-82F2-4AC4-8FAC-174E3F3D01E1}" type="pres">
      <dgm:prSet presAssocID="{DBBC2ABE-FBC4-4C0C-9A9C-5E17BF6E36C1}" presName="parentLin" presStyleCnt="0"/>
      <dgm:spPr/>
    </dgm:pt>
    <dgm:pt modelId="{8229524D-EF9C-48A5-AE0D-A83693A7FDEB}" type="pres">
      <dgm:prSet presAssocID="{DBBC2ABE-FBC4-4C0C-9A9C-5E17BF6E36C1}" presName="parentLeftMargin" presStyleLbl="node1" presStyleIdx="0" presStyleCnt="2"/>
      <dgm:spPr/>
    </dgm:pt>
    <dgm:pt modelId="{1050400F-E0EE-4EC5-8753-646047733D8B}" type="pres">
      <dgm:prSet presAssocID="{DBBC2ABE-FBC4-4C0C-9A9C-5E17BF6E36C1}" presName="parentText" presStyleLbl="node1" presStyleIdx="1" presStyleCnt="2">
        <dgm:presLayoutVars>
          <dgm:chMax val="0"/>
          <dgm:bulletEnabled val="1"/>
        </dgm:presLayoutVars>
      </dgm:prSet>
      <dgm:spPr/>
    </dgm:pt>
    <dgm:pt modelId="{00DD0170-A36A-4EFA-AA55-B6B3D2983A72}" type="pres">
      <dgm:prSet presAssocID="{DBBC2ABE-FBC4-4C0C-9A9C-5E17BF6E36C1}" presName="negativeSpace" presStyleCnt="0"/>
      <dgm:spPr/>
    </dgm:pt>
    <dgm:pt modelId="{A3F1930F-6E6C-4017-B564-CB652EBA2546}" type="pres">
      <dgm:prSet presAssocID="{DBBC2ABE-FBC4-4C0C-9A9C-5E17BF6E36C1}" presName="childText" presStyleLbl="conFgAcc1" presStyleIdx="1" presStyleCnt="2">
        <dgm:presLayoutVars>
          <dgm:bulletEnabled val="1"/>
        </dgm:presLayoutVars>
      </dgm:prSet>
      <dgm:spPr/>
    </dgm:pt>
  </dgm:ptLst>
  <dgm:cxnLst>
    <dgm:cxn modelId="{11144415-B88C-4F03-ACAC-6B1B5CAFA4AC}" srcId="{51B07A32-6731-441F-B5B3-118BEB1F56BC}" destId="{98DB2A76-F27A-41FE-AB5D-59E04E59278B}" srcOrd="0" destOrd="0" parTransId="{0853A62B-73E6-461A-82F2-72569554E7C1}" sibTransId="{437620A4-42E9-4D7B-A8BF-169816D4BD71}"/>
    <dgm:cxn modelId="{0E6D4A6A-152A-422B-9D02-F0556F0BE1A8}" type="presOf" srcId="{DBBC2ABE-FBC4-4C0C-9A9C-5E17BF6E36C1}" destId="{1050400F-E0EE-4EC5-8753-646047733D8B}" srcOrd="1" destOrd="0" presId="urn:microsoft.com/office/officeart/2005/8/layout/list1"/>
    <dgm:cxn modelId="{D5C255D7-143D-446D-91BA-20D30E7FE21D}" type="presOf" srcId="{98DB2A76-F27A-41FE-AB5D-59E04E59278B}" destId="{6847812A-4A3C-4682-B9CC-9D250A19D73F}" srcOrd="1" destOrd="0" presId="urn:microsoft.com/office/officeart/2005/8/layout/list1"/>
    <dgm:cxn modelId="{68F828F1-3F1E-4D5B-A7AD-C337A0D54534}" srcId="{51B07A32-6731-441F-B5B3-118BEB1F56BC}" destId="{DBBC2ABE-FBC4-4C0C-9A9C-5E17BF6E36C1}" srcOrd="1" destOrd="0" parTransId="{FCFFE577-7F0B-4147-94B7-EA164D7B8972}" sibTransId="{E021E93C-8D9D-4021-A106-30508D360FFA}"/>
    <dgm:cxn modelId="{320A47F1-755B-4E8C-B71E-C4663F87F4ED}" type="presOf" srcId="{DBBC2ABE-FBC4-4C0C-9A9C-5E17BF6E36C1}" destId="{8229524D-EF9C-48A5-AE0D-A83693A7FDEB}" srcOrd="0" destOrd="0" presId="urn:microsoft.com/office/officeart/2005/8/layout/list1"/>
    <dgm:cxn modelId="{3A5C4EF5-AE59-407D-A84C-3839DDB4E51D}" type="presOf" srcId="{98DB2A76-F27A-41FE-AB5D-59E04E59278B}" destId="{37AB1E59-BE6A-4A74-BA8E-7AAB05D80B17}" srcOrd="0" destOrd="0" presId="urn:microsoft.com/office/officeart/2005/8/layout/list1"/>
    <dgm:cxn modelId="{9A7341F9-A64F-44FA-8088-63494858B398}" type="presOf" srcId="{51B07A32-6731-441F-B5B3-118BEB1F56BC}" destId="{873D6B08-0176-4AAD-A175-3233F56FB473}" srcOrd="0" destOrd="0" presId="urn:microsoft.com/office/officeart/2005/8/layout/list1"/>
    <dgm:cxn modelId="{DE1615FD-A567-4938-BE7E-E83BC6FE0490}" type="presParOf" srcId="{873D6B08-0176-4AAD-A175-3233F56FB473}" destId="{2430308A-47FA-4FCC-B086-C3FBD7722B9D}" srcOrd="0" destOrd="0" presId="urn:microsoft.com/office/officeart/2005/8/layout/list1"/>
    <dgm:cxn modelId="{A4F0A7BC-EC87-4932-BC98-05FA55BF1F5D}" type="presParOf" srcId="{2430308A-47FA-4FCC-B086-C3FBD7722B9D}" destId="{37AB1E59-BE6A-4A74-BA8E-7AAB05D80B17}" srcOrd="0" destOrd="0" presId="urn:microsoft.com/office/officeart/2005/8/layout/list1"/>
    <dgm:cxn modelId="{1AD82A3B-4453-49F4-9DE7-A8879C208ACA}" type="presParOf" srcId="{2430308A-47FA-4FCC-B086-C3FBD7722B9D}" destId="{6847812A-4A3C-4682-B9CC-9D250A19D73F}" srcOrd="1" destOrd="0" presId="urn:microsoft.com/office/officeart/2005/8/layout/list1"/>
    <dgm:cxn modelId="{A9C2CF76-0B16-4429-A86C-24F84CDEDDDD}" type="presParOf" srcId="{873D6B08-0176-4AAD-A175-3233F56FB473}" destId="{CEF66B31-F2C1-49FF-AE89-B26CD8DB23AD}" srcOrd="1" destOrd="0" presId="urn:microsoft.com/office/officeart/2005/8/layout/list1"/>
    <dgm:cxn modelId="{8A7CB198-2F0A-4B51-9369-015C8F18E4BB}" type="presParOf" srcId="{873D6B08-0176-4AAD-A175-3233F56FB473}" destId="{7A9B174F-4BC2-4E09-88AF-04321E02774E}" srcOrd="2" destOrd="0" presId="urn:microsoft.com/office/officeart/2005/8/layout/list1"/>
    <dgm:cxn modelId="{184FEC83-FAD5-4664-8C6D-BEDB19E4D950}" type="presParOf" srcId="{873D6B08-0176-4AAD-A175-3233F56FB473}" destId="{23BF729B-6091-40EF-9B0C-A58985C625A1}" srcOrd="3" destOrd="0" presId="urn:microsoft.com/office/officeart/2005/8/layout/list1"/>
    <dgm:cxn modelId="{E41596C8-B0E9-474D-8D71-8C3E13BE94CF}" type="presParOf" srcId="{873D6B08-0176-4AAD-A175-3233F56FB473}" destId="{8B12FB94-82F2-4AC4-8FAC-174E3F3D01E1}" srcOrd="4" destOrd="0" presId="urn:microsoft.com/office/officeart/2005/8/layout/list1"/>
    <dgm:cxn modelId="{0C83E27D-F3E8-4484-BA35-896FD105194D}" type="presParOf" srcId="{8B12FB94-82F2-4AC4-8FAC-174E3F3D01E1}" destId="{8229524D-EF9C-48A5-AE0D-A83693A7FDEB}" srcOrd="0" destOrd="0" presId="urn:microsoft.com/office/officeart/2005/8/layout/list1"/>
    <dgm:cxn modelId="{87862CF9-1CC7-4353-A663-BDA7327C96ED}" type="presParOf" srcId="{8B12FB94-82F2-4AC4-8FAC-174E3F3D01E1}" destId="{1050400F-E0EE-4EC5-8753-646047733D8B}" srcOrd="1" destOrd="0" presId="urn:microsoft.com/office/officeart/2005/8/layout/list1"/>
    <dgm:cxn modelId="{2B6589C2-11C0-442B-B28A-7689E0D610B1}" type="presParOf" srcId="{873D6B08-0176-4AAD-A175-3233F56FB473}" destId="{00DD0170-A36A-4EFA-AA55-B6B3D2983A72}" srcOrd="5" destOrd="0" presId="urn:microsoft.com/office/officeart/2005/8/layout/list1"/>
    <dgm:cxn modelId="{6FD2BFFD-8BBF-42FC-9A5D-BA51BCFAD71B}" type="presParOf" srcId="{873D6B08-0176-4AAD-A175-3233F56FB473}" destId="{A3F1930F-6E6C-4017-B564-CB652EBA25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C0E353-3A51-4AB6-9889-54705B5D6A9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E78F7FA-0DCA-4D55-991A-43B2B584A6F2}">
      <dgm:prSet/>
      <dgm:spPr/>
      <dgm:t>
        <a:bodyPr/>
        <a:lstStyle/>
        <a:p>
          <a:r>
            <a:rPr lang="en-US"/>
            <a:t>The DECIDE framework is a usability evaluation framework that acts as a step-by step guide for examining component of the product designs requirements. </a:t>
          </a:r>
        </a:p>
      </dgm:t>
    </dgm:pt>
    <dgm:pt modelId="{92887696-11AB-4CF4-AA5F-EA283F046C0D}" type="parTrans" cxnId="{E60EA18E-4567-4D25-869C-821E0039DDF6}">
      <dgm:prSet/>
      <dgm:spPr/>
      <dgm:t>
        <a:bodyPr/>
        <a:lstStyle/>
        <a:p>
          <a:endParaRPr lang="en-US"/>
        </a:p>
      </dgm:t>
    </dgm:pt>
    <dgm:pt modelId="{FB20766B-45F0-40F1-9A5A-EA4E735B0C8D}" type="sibTrans" cxnId="{E60EA18E-4567-4D25-869C-821E0039DDF6}">
      <dgm:prSet/>
      <dgm:spPr/>
      <dgm:t>
        <a:bodyPr/>
        <a:lstStyle/>
        <a:p>
          <a:endParaRPr lang="en-US"/>
        </a:p>
      </dgm:t>
    </dgm:pt>
    <dgm:pt modelId="{ABAC0AB0-D515-447B-9F2D-A875BF7E8092}">
      <dgm:prSet/>
      <dgm:spPr/>
      <dgm:t>
        <a:bodyPr/>
        <a:lstStyle/>
        <a:p>
          <a:r>
            <a:rPr lang="en-US" b="1"/>
            <a:t>2</a:t>
          </a:r>
          <a:r>
            <a:rPr lang="en-US"/>
            <a:t>. It performs unit testing on all of the product’s elements in order to match requirements of the user and validate each and every unit of function.</a:t>
          </a:r>
        </a:p>
      </dgm:t>
    </dgm:pt>
    <dgm:pt modelId="{11F97D79-E780-4F91-8319-AA31B50F8643}" type="parTrans" cxnId="{D1CBC51A-F12B-4AF1-810D-F2102863AE03}">
      <dgm:prSet/>
      <dgm:spPr/>
      <dgm:t>
        <a:bodyPr/>
        <a:lstStyle/>
        <a:p>
          <a:endParaRPr lang="en-US"/>
        </a:p>
      </dgm:t>
    </dgm:pt>
    <dgm:pt modelId="{5A31FFFD-8A7F-47FD-B9FD-F4D647CDCDDA}" type="sibTrans" cxnId="{D1CBC51A-F12B-4AF1-810D-F2102863AE03}">
      <dgm:prSet/>
      <dgm:spPr/>
      <dgm:t>
        <a:bodyPr/>
        <a:lstStyle/>
        <a:p>
          <a:endParaRPr lang="en-US"/>
        </a:p>
      </dgm:t>
    </dgm:pt>
    <dgm:pt modelId="{C8CEB86C-EC4F-4AD5-B431-887F9263C7C0}">
      <dgm:prSet/>
      <dgm:spPr/>
      <dgm:t>
        <a:bodyPr/>
        <a:lstStyle/>
        <a:p>
          <a:r>
            <a:rPr lang="en-US"/>
            <a:t>Determine the goal (D).</a:t>
          </a:r>
        </a:p>
      </dgm:t>
    </dgm:pt>
    <dgm:pt modelId="{15FDB963-3F29-4544-869B-9B9B5A0567B2}" type="parTrans" cxnId="{AA35DFA3-739C-4CE6-B9F3-C6185ECCE123}">
      <dgm:prSet/>
      <dgm:spPr/>
      <dgm:t>
        <a:bodyPr/>
        <a:lstStyle/>
        <a:p>
          <a:endParaRPr lang="en-US"/>
        </a:p>
      </dgm:t>
    </dgm:pt>
    <dgm:pt modelId="{EED28082-C7A7-4456-952F-87DB7445F864}" type="sibTrans" cxnId="{AA35DFA3-739C-4CE6-B9F3-C6185ECCE123}">
      <dgm:prSet/>
      <dgm:spPr/>
      <dgm:t>
        <a:bodyPr/>
        <a:lstStyle/>
        <a:p>
          <a:endParaRPr lang="en-US"/>
        </a:p>
      </dgm:t>
    </dgm:pt>
    <dgm:pt modelId="{1E57A459-61D5-4F81-B6F7-020E023D6884}">
      <dgm:prSet/>
      <dgm:spPr/>
      <dgm:t>
        <a:bodyPr/>
        <a:lstStyle/>
        <a:p>
          <a:r>
            <a:rPr lang="en-US"/>
            <a:t>explore the question </a:t>
          </a:r>
        </a:p>
      </dgm:t>
    </dgm:pt>
    <dgm:pt modelId="{64157BBE-5B6F-41A6-A597-A27068C08429}" type="parTrans" cxnId="{221DE225-2F09-4F85-A767-FC9DAF6726AA}">
      <dgm:prSet/>
      <dgm:spPr/>
      <dgm:t>
        <a:bodyPr/>
        <a:lstStyle/>
        <a:p>
          <a:endParaRPr lang="en-US"/>
        </a:p>
      </dgm:t>
    </dgm:pt>
    <dgm:pt modelId="{EF312129-0C5C-445F-ADAD-9C434D4E03C0}" type="sibTrans" cxnId="{221DE225-2F09-4F85-A767-FC9DAF6726AA}">
      <dgm:prSet/>
      <dgm:spPr/>
      <dgm:t>
        <a:bodyPr/>
        <a:lstStyle/>
        <a:p>
          <a:endParaRPr lang="en-US"/>
        </a:p>
      </dgm:t>
    </dgm:pt>
    <dgm:pt modelId="{DDA639E5-59A7-4BDF-85C1-A58AB8613EF0}">
      <dgm:prSet/>
      <dgm:spPr/>
      <dgm:t>
        <a:bodyPr/>
        <a:lstStyle/>
        <a:p>
          <a:r>
            <a:rPr lang="en-US"/>
            <a:t>choose evaluations paradigm and activities (c)</a:t>
          </a:r>
        </a:p>
      </dgm:t>
    </dgm:pt>
    <dgm:pt modelId="{BB3AE361-05A7-4DA8-9E6A-3FFE7A836FE4}" type="parTrans" cxnId="{E13AD6D2-7629-451B-85BA-1DA3293C48DC}">
      <dgm:prSet/>
      <dgm:spPr/>
      <dgm:t>
        <a:bodyPr/>
        <a:lstStyle/>
        <a:p>
          <a:endParaRPr lang="en-US"/>
        </a:p>
      </dgm:t>
    </dgm:pt>
    <dgm:pt modelId="{849F90D5-543F-4B0E-B071-221F93AD0079}" type="sibTrans" cxnId="{E13AD6D2-7629-451B-85BA-1DA3293C48DC}">
      <dgm:prSet/>
      <dgm:spPr/>
      <dgm:t>
        <a:bodyPr/>
        <a:lstStyle/>
        <a:p>
          <a:endParaRPr lang="en-US"/>
        </a:p>
      </dgm:t>
    </dgm:pt>
    <dgm:pt modelId="{800E89FC-98C4-4205-8D54-30998CB1D8CC}">
      <dgm:prSet/>
      <dgm:spPr/>
      <dgm:t>
        <a:bodyPr/>
        <a:lstStyle/>
        <a:p>
          <a:r>
            <a:rPr lang="en-US"/>
            <a:t>identify the practical issue(I)</a:t>
          </a:r>
        </a:p>
      </dgm:t>
    </dgm:pt>
    <dgm:pt modelId="{638C07D4-8088-4117-BCBD-C018529067EC}" type="parTrans" cxnId="{FB857502-3125-4628-9575-48750FB84595}">
      <dgm:prSet/>
      <dgm:spPr/>
      <dgm:t>
        <a:bodyPr/>
        <a:lstStyle/>
        <a:p>
          <a:endParaRPr lang="en-US"/>
        </a:p>
      </dgm:t>
    </dgm:pt>
    <dgm:pt modelId="{036EF604-AFB2-46FE-80FB-210ACF15FEEB}" type="sibTrans" cxnId="{FB857502-3125-4628-9575-48750FB84595}">
      <dgm:prSet/>
      <dgm:spPr/>
      <dgm:t>
        <a:bodyPr/>
        <a:lstStyle/>
        <a:p>
          <a:endParaRPr lang="en-US"/>
        </a:p>
      </dgm:t>
    </dgm:pt>
    <dgm:pt modelId="{A6C2FD76-729A-4370-A965-3704884B776E}">
      <dgm:prSet/>
      <dgm:spPr/>
      <dgm:t>
        <a:bodyPr/>
        <a:lstStyle/>
        <a:p>
          <a:r>
            <a:rPr lang="en-US"/>
            <a:t>Decide how to deal with the ethical issues</a:t>
          </a:r>
        </a:p>
      </dgm:t>
    </dgm:pt>
    <dgm:pt modelId="{7621EF34-B6AD-4B0A-94A0-F583A2EF5A1E}" type="parTrans" cxnId="{966324B3-455E-4D86-A3C9-B0653AF9BCD9}">
      <dgm:prSet/>
      <dgm:spPr/>
      <dgm:t>
        <a:bodyPr/>
        <a:lstStyle/>
        <a:p>
          <a:endParaRPr lang="en-US"/>
        </a:p>
      </dgm:t>
    </dgm:pt>
    <dgm:pt modelId="{AF0C7312-E242-4F79-BFA4-013DA252A7AF}" type="sibTrans" cxnId="{966324B3-455E-4D86-A3C9-B0653AF9BCD9}">
      <dgm:prSet/>
      <dgm:spPr/>
      <dgm:t>
        <a:bodyPr/>
        <a:lstStyle/>
        <a:p>
          <a:endParaRPr lang="en-US"/>
        </a:p>
      </dgm:t>
    </dgm:pt>
    <dgm:pt modelId="{183D2F23-63C5-4C08-B5D9-4B6C5DA72A9A}">
      <dgm:prSet/>
      <dgm:spPr/>
      <dgm:t>
        <a:bodyPr/>
        <a:lstStyle/>
        <a:p>
          <a:r>
            <a:rPr lang="en-US"/>
            <a:t>Evaluate present interpret the data</a:t>
          </a:r>
        </a:p>
      </dgm:t>
    </dgm:pt>
    <dgm:pt modelId="{A45DFACB-93A7-4608-8154-49D2D447102B}" type="parTrans" cxnId="{BC7AB6D2-02B5-4F40-B0AC-31C1822F356E}">
      <dgm:prSet/>
      <dgm:spPr/>
      <dgm:t>
        <a:bodyPr/>
        <a:lstStyle/>
        <a:p>
          <a:endParaRPr lang="en-US"/>
        </a:p>
      </dgm:t>
    </dgm:pt>
    <dgm:pt modelId="{621F41D8-8A3B-4649-93BE-911894974E5B}" type="sibTrans" cxnId="{BC7AB6D2-02B5-4F40-B0AC-31C1822F356E}">
      <dgm:prSet/>
      <dgm:spPr/>
      <dgm:t>
        <a:bodyPr/>
        <a:lstStyle/>
        <a:p>
          <a:endParaRPr lang="en-US"/>
        </a:p>
      </dgm:t>
    </dgm:pt>
    <dgm:pt modelId="{10AF6D84-56DB-42CC-9E0E-B411B71C782F}" type="pres">
      <dgm:prSet presAssocID="{17C0E353-3A51-4AB6-9889-54705B5D6A9F}" presName="linear" presStyleCnt="0">
        <dgm:presLayoutVars>
          <dgm:animLvl val="lvl"/>
          <dgm:resizeHandles val="exact"/>
        </dgm:presLayoutVars>
      </dgm:prSet>
      <dgm:spPr/>
    </dgm:pt>
    <dgm:pt modelId="{466D7035-9A16-4FE7-8E99-F070CE025FC3}" type="pres">
      <dgm:prSet presAssocID="{AE78F7FA-0DCA-4D55-991A-43B2B584A6F2}" presName="parentText" presStyleLbl="node1" presStyleIdx="0" presStyleCnt="8">
        <dgm:presLayoutVars>
          <dgm:chMax val="0"/>
          <dgm:bulletEnabled val="1"/>
        </dgm:presLayoutVars>
      </dgm:prSet>
      <dgm:spPr/>
    </dgm:pt>
    <dgm:pt modelId="{CE9F63F4-9AEC-42EA-A001-956B91F85705}" type="pres">
      <dgm:prSet presAssocID="{FB20766B-45F0-40F1-9A5A-EA4E735B0C8D}" presName="spacer" presStyleCnt="0"/>
      <dgm:spPr/>
    </dgm:pt>
    <dgm:pt modelId="{B31B31E6-4CD5-4232-9E21-9A2FDA081184}" type="pres">
      <dgm:prSet presAssocID="{ABAC0AB0-D515-447B-9F2D-A875BF7E8092}" presName="parentText" presStyleLbl="node1" presStyleIdx="1" presStyleCnt="8">
        <dgm:presLayoutVars>
          <dgm:chMax val="0"/>
          <dgm:bulletEnabled val="1"/>
        </dgm:presLayoutVars>
      </dgm:prSet>
      <dgm:spPr/>
    </dgm:pt>
    <dgm:pt modelId="{0622442F-BA65-4147-BC57-1BB2F034A5C6}" type="pres">
      <dgm:prSet presAssocID="{5A31FFFD-8A7F-47FD-B9FD-F4D647CDCDDA}" presName="spacer" presStyleCnt="0"/>
      <dgm:spPr/>
    </dgm:pt>
    <dgm:pt modelId="{6F1E54C7-5CD0-4B10-B276-8B38BD70A78D}" type="pres">
      <dgm:prSet presAssocID="{C8CEB86C-EC4F-4AD5-B431-887F9263C7C0}" presName="parentText" presStyleLbl="node1" presStyleIdx="2" presStyleCnt="8">
        <dgm:presLayoutVars>
          <dgm:chMax val="0"/>
          <dgm:bulletEnabled val="1"/>
        </dgm:presLayoutVars>
      </dgm:prSet>
      <dgm:spPr/>
    </dgm:pt>
    <dgm:pt modelId="{8AF083F1-273C-465A-863D-5B568064C040}" type="pres">
      <dgm:prSet presAssocID="{EED28082-C7A7-4456-952F-87DB7445F864}" presName="spacer" presStyleCnt="0"/>
      <dgm:spPr/>
    </dgm:pt>
    <dgm:pt modelId="{703C0ABA-8DBC-48A8-881C-6864E3E259D4}" type="pres">
      <dgm:prSet presAssocID="{1E57A459-61D5-4F81-B6F7-020E023D6884}" presName="parentText" presStyleLbl="node1" presStyleIdx="3" presStyleCnt="8">
        <dgm:presLayoutVars>
          <dgm:chMax val="0"/>
          <dgm:bulletEnabled val="1"/>
        </dgm:presLayoutVars>
      </dgm:prSet>
      <dgm:spPr/>
    </dgm:pt>
    <dgm:pt modelId="{6398CB61-B7FA-4ACC-91A9-FB11B917B579}" type="pres">
      <dgm:prSet presAssocID="{EF312129-0C5C-445F-ADAD-9C434D4E03C0}" presName="spacer" presStyleCnt="0"/>
      <dgm:spPr/>
    </dgm:pt>
    <dgm:pt modelId="{2C887035-2444-4C77-BB6B-57E3944121A2}" type="pres">
      <dgm:prSet presAssocID="{DDA639E5-59A7-4BDF-85C1-A58AB8613EF0}" presName="parentText" presStyleLbl="node1" presStyleIdx="4" presStyleCnt="8">
        <dgm:presLayoutVars>
          <dgm:chMax val="0"/>
          <dgm:bulletEnabled val="1"/>
        </dgm:presLayoutVars>
      </dgm:prSet>
      <dgm:spPr/>
    </dgm:pt>
    <dgm:pt modelId="{C375C8CE-F92C-43EC-B87A-06C82197EB14}" type="pres">
      <dgm:prSet presAssocID="{849F90D5-543F-4B0E-B071-221F93AD0079}" presName="spacer" presStyleCnt="0"/>
      <dgm:spPr/>
    </dgm:pt>
    <dgm:pt modelId="{264D2746-6D78-47F0-9182-2E4D06136785}" type="pres">
      <dgm:prSet presAssocID="{800E89FC-98C4-4205-8D54-30998CB1D8CC}" presName="parentText" presStyleLbl="node1" presStyleIdx="5" presStyleCnt="8">
        <dgm:presLayoutVars>
          <dgm:chMax val="0"/>
          <dgm:bulletEnabled val="1"/>
        </dgm:presLayoutVars>
      </dgm:prSet>
      <dgm:spPr/>
    </dgm:pt>
    <dgm:pt modelId="{4FA2E83A-20DC-41D1-B6FA-582A9A40AF2C}" type="pres">
      <dgm:prSet presAssocID="{036EF604-AFB2-46FE-80FB-210ACF15FEEB}" presName="spacer" presStyleCnt="0"/>
      <dgm:spPr/>
    </dgm:pt>
    <dgm:pt modelId="{A3F3F266-5449-40F5-B98D-CAD42337E95F}" type="pres">
      <dgm:prSet presAssocID="{A6C2FD76-729A-4370-A965-3704884B776E}" presName="parentText" presStyleLbl="node1" presStyleIdx="6" presStyleCnt="8">
        <dgm:presLayoutVars>
          <dgm:chMax val="0"/>
          <dgm:bulletEnabled val="1"/>
        </dgm:presLayoutVars>
      </dgm:prSet>
      <dgm:spPr/>
    </dgm:pt>
    <dgm:pt modelId="{AA8043CD-1897-438C-BD53-3881B2FC8948}" type="pres">
      <dgm:prSet presAssocID="{AF0C7312-E242-4F79-BFA4-013DA252A7AF}" presName="spacer" presStyleCnt="0"/>
      <dgm:spPr/>
    </dgm:pt>
    <dgm:pt modelId="{AA09A991-8B5D-4694-BFAF-21716CBF1775}" type="pres">
      <dgm:prSet presAssocID="{183D2F23-63C5-4C08-B5D9-4B6C5DA72A9A}" presName="parentText" presStyleLbl="node1" presStyleIdx="7" presStyleCnt="8">
        <dgm:presLayoutVars>
          <dgm:chMax val="0"/>
          <dgm:bulletEnabled val="1"/>
        </dgm:presLayoutVars>
      </dgm:prSet>
      <dgm:spPr/>
    </dgm:pt>
  </dgm:ptLst>
  <dgm:cxnLst>
    <dgm:cxn modelId="{FB857502-3125-4628-9575-48750FB84595}" srcId="{17C0E353-3A51-4AB6-9889-54705B5D6A9F}" destId="{800E89FC-98C4-4205-8D54-30998CB1D8CC}" srcOrd="5" destOrd="0" parTransId="{638C07D4-8088-4117-BCBD-C018529067EC}" sibTransId="{036EF604-AFB2-46FE-80FB-210ACF15FEEB}"/>
    <dgm:cxn modelId="{D1CBC51A-F12B-4AF1-810D-F2102863AE03}" srcId="{17C0E353-3A51-4AB6-9889-54705B5D6A9F}" destId="{ABAC0AB0-D515-447B-9F2D-A875BF7E8092}" srcOrd="1" destOrd="0" parTransId="{11F97D79-E780-4F91-8319-AA31B50F8643}" sibTransId="{5A31FFFD-8A7F-47FD-B9FD-F4D647CDCDDA}"/>
    <dgm:cxn modelId="{ECDC221C-23A6-4FF8-9AA2-CECFBA4F40AB}" type="presOf" srcId="{ABAC0AB0-D515-447B-9F2D-A875BF7E8092}" destId="{B31B31E6-4CD5-4232-9E21-9A2FDA081184}" srcOrd="0" destOrd="0" presId="urn:microsoft.com/office/officeart/2005/8/layout/vList2"/>
    <dgm:cxn modelId="{1DA74E25-4454-4A2E-B3DF-5128B446AC3B}" type="presOf" srcId="{DDA639E5-59A7-4BDF-85C1-A58AB8613EF0}" destId="{2C887035-2444-4C77-BB6B-57E3944121A2}" srcOrd="0" destOrd="0" presId="urn:microsoft.com/office/officeart/2005/8/layout/vList2"/>
    <dgm:cxn modelId="{221DE225-2F09-4F85-A767-FC9DAF6726AA}" srcId="{17C0E353-3A51-4AB6-9889-54705B5D6A9F}" destId="{1E57A459-61D5-4F81-B6F7-020E023D6884}" srcOrd="3" destOrd="0" parTransId="{64157BBE-5B6F-41A6-A597-A27068C08429}" sibTransId="{EF312129-0C5C-445F-ADAD-9C434D4E03C0}"/>
    <dgm:cxn modelId="{6D39CF85-1C7B-4D01-B7C5-16A16D56C0B8}" type="presOf" srcId="{AE78F7FA-0DCA-4D55-991A-43B2B584A6F2}" destId="{466D7035-9A16-4FE7-8E99-F070CE025FC3}" srcOrd="0" destOrd="0" presId="urn:microsoft.com/office/officeart/2005/8/layout/vList2"/>
    <dgm:cxn modelId="{E60EA18E-4567-4D25-869C-821E0039DDF6}" srcId="{17C0E353-3A51-4AB6-9889-54705B5D6A9F}" destId="{AE78F7FA-0DCA-4D55-991A-43B2B584A6F2}" srcOrd="0" destOrd="0" parTransId="{92887696-11AB-4CF4-AA5F-EA283F046C0D}" sibTransId="{FB20766B-45F0-40F1-9A5A-EA4E735B0C8D}"/>
    <dgm:cxn modelId="{AA35DFA3-739C-4CE6-B9F3-C6185ECCE123}" srcId="{17C0E353-3A51-4AB6-9889-54705B5D6A9F}" destId="{C8CEB86C-EC4F-4AD5-B431-887F9263C7C0}" srcOrd="2" destOrd="0" parTransId="{15FDB963-3F29-4544-869B-9B9B5A0567B2}" sibTransId="{EED28082-C7A7-4456-952F-87DB7445F864}"/>
    <dgm:cxn modelId="{87A2AFA6-5BCB-4ADD-9B0A-68014A54EA1D}" type="presOf" srcId="{183D2F23-63C5-4C08-B5D9-4B6C5DA72A9A}" destId="{AA09A991-8B5D-4694-BFAF-21716CBF1775}" srcOrd="0" destOrd="0" presId="urn:microsoft.com/office/officeart/2005/8/layout/vList2"/>
    <dgm:cxn modelId="{CB9B1FB3-6D2D-4A62-91D9-3CFB3C597761}" type="presOf" srcId="{1E57A459-61D5-4F81-B6F7-020E023D6884}" destId="{703C0ABA-8DBC-48A8-881C-6864E3E259D4}" srcOrd="0" destOrd="0" presId="urn:microsoft.com/office/officeart/2005/8/layout/vList2"/>
    <dgm:cxn modelId="{966324B3-455E-4D86-A3C9-B0653AF9BCD9}" srcId="{17C0E353-3A51-4AB6-9889-54705B5D6A9F}" destId="{A6C2FD76-729A-4370-A965-3704884B776E}" srcOrd="6" destOrd="0" parTransId="{7621EF34-B6AD-4B0A-94A0-F583A2EF5A1E}" sibTransId="{AF0C7312-E242-4F79-BFA4-013DA252A7AF}"/>
    <dgm:cxn modelId="{48BC8FB5-FBE3-43E5-924A-6969993CED63}" type="presOf" srcId="{A6C2FD76-729A-4370-A965-3704884B776E}" destId="{A3F3F266-5449-40F5-B98D-CAD42337E95F}" srcOrd="0" destOrd="0" presId="urn:microsoft.com/office/officeart/2005/8/layout/vList2"/>
    <dgm:cxn modelId="{66505CD0-259B-4019-B979-2523A60703F8}" type="presOf" srcId="{800E89FC-98C4-4205-8D54-30998CB1D8CC}" destId="{264D2746-6D78-47F0-9182-2E4D06136785}" srcOrd="0" destOrd="0" presId="urn:microsoft.com/office/officeart/2005/8/layout/vList2"/>
    <dgm:cxn modelId="{BC7AB6D2-02B5-4F40-B0AC-31C1822F356E}" srcId="{17C0E353-3A51-4AB6-9889-54705B5D6A9F}" destId="{183D2F23-63C5-4C08-B5D9-4B6C5DA72A9A}" srcOrd="7" destOrd="0" parTransId="{A45DFACB-93A7-4608-8154-49D2D447102B}" sibTransId="{621F41D8-8A3B-4649-93BE-911894974E5B}"/>
    <dgm:cxn modelId="{E13AD6D2-7629-451B-85BA-1DA3293C48DC}" srcId="{17C0E353-3A51-4AB6-9889-54705B5D6A9F}" destId="{DDA639E5-59A7-4BDF-85C1-A58AB8613EF0}" srcOrd="4" destOrd="0" parTransId="{BB3AE361-05A7-4DA8-9E6A-3FFE7A836FE4}" sibTransId="{849F90D5-543F-4B0E-B071-221F93AD0079}"/>
    <dgm:cxn modelId="{C8A053D3-E9B2-49E1-A099-189EF90C69A1}" type="presOf" srcId="{C8CEB86C-EC4F-4AD5-B431-887F9263C7C0}" destId="{6F1E54C7-5CD0-4B10-B276-8B38BD70A78D}" srcOrd="0" destOrd="0" presId="urn:microsoft.com/office/officeart/2005/8/layout/vList2"/>
    <dgm:cxn modelId="{81059DE4-49F9-446B-B171-ADBA6EC1515A}" type="presOf" srcId="{17C0E353-3A51-4AB6-9889-54705B5D6A9F}" destId="{10AF6D84-56DB-42CC-9E0E-B411B71C782F}" srcOrd="0" destOrd="0" presId="urn:microsoft.com/office/officeart/2005/8/layout/vList2"/>
    <dgm:cxn modelId="{E5538AA3-5297-475E-9719-53736CA63B3F}" type="presParOf" srcId="{10AF6D84-56DB-42CC-9E0E-B411B71C782F}" destId="{466D7035-9A16-4FE7-8E99-F070CE025FC3}" srcOrd="0" destOrd="0" presId="urn:microsoft.com/office/officeart/2005/8/layout/vList2"/>
    <dgm:cxn modelId="{D953DDE1-1F5A-44BD-AC91-368BAAA566E6}" type="presParOf" srcId="{10AF6D84-56DB-42CC-9E0E-B411B71C782F}" destId="{CE9F63F4-9AEC-42EA-A001-956B91F85705}" srcOrd="1" destOrd="0" presId="urn:microsoft.com/office/officeart/2005/8/layout/vList2"/>
    <dgm:cxn modelId="{44AF6834-F829-41E3-9666-C3C4A3C52943}" type="presParOf" srcId="{10AF6D84-56DB-42CC-9E0E-B411B71C782F}" destId="{B31B31E6-4CD5-4232-9E21-9A2FDA081184}" srcOrd="2" destOrd="0" presId="urn:microsoft.com/office/officeart/2005/8/layout/vList2"/>
    <dgm:cxn modelId="{932D0EFB-700D-4AE3-A398-9A05F5B921ED}" type="presParOf" srcId="{10AF6D84-56DB-42CC-9E0E-B411B71C782F}" destId="{0622442F-BA65-4147-BC57-1BB2F034A5C6}" srcOrd="3" destOrd="0" presId="urn:microsoft.com/office/officeart/2005/8/layout/vList2"/>
    <dgm:cxn modelId="{DCA0BAE8-EFDB-4B34-B5D5-606AAEEC3BD3}" type="presParOf" srcId="{10AF6D84-56DB-42CC-9E0E-B411B71C782F}" destId="{6F1E54C7-5CD0-4B10-B276-8B38BD70A78D}" srcOrd="4" destOrd="0" presId="urn:microsoft.com/office/officeart/2005/8/layout/vList2"/>
    <dgm:cxn modelId="{E25D46E1-ED91-4108-977C-142C65F4C347}" type="presParOf" srcId="{10AF6D84-56DB-42CC-9E0E-B411B71C782F}" destId="{8AF083F1-273C-465A-863D-5B568064C040}" srcOrd="5" destOrd="0" presId="urn:microsoft.com/office/officeart/2005/8/layout/vList2"/>
    <dgm:cxn modelId="{E039ACBA-91EC-42CB-AD1D-038148F90D57}" type="presParOf" srcId="{10AF6D84-56DB-42CC-9E0E-B411B71C782F}" destId="{703C0ABA-8DBC-48A8-881C-6864E3E259D4}" srcOrd="6" destOrd="0" presId="urn:microsoft.com/office/officeart/2005/8/layout/vList2"/>
    <dgm:cxn modelId="{1A40D8D0-8674-45E1-87BD-34EDE4662194}" type="presParOf" srcId="{10AF6D84-56DB-42CC-9E0E-B411B71C782F}" destId="{6398CB61-B7FA-4ACC-91A9-FB11B917B579}" srcOrd="7" destOrd="0" presId="urn:microsoft.com/office/officeart/2005/8/layout/vList2"/>
    <dgm:cxn modelId="{A2423800-EF9E-4C27-9C68-66561D2A3022}" type="presParOf" srcId="{10AF6D84-56DB-42CC-9E0E-B411B71C782F}" destId="{2C887035-2444-4C77-BB6B-57E3944121A2}" srcOrd="8" destOrd="0" presId="urn:microsoft.com/office/officeart/2005/8/layout/vList2"/>
    <dgm:cxn modelId="{85DD94EF-EE81-4603-BE6B-C4E0A1A056AE}" type="presParOf" srcId="{10AF6D84-56DB-42CC-9E0E-B411B71C782F}" destId="{C375C8CE-F92C-43EC-B87A-06C82197EB14}" srcOrd="9" destOrd="0" presId="urn:microsoft.com/office/officeart/2005/8/layout/vList2"/>
    <dgm:cxn modelId="{FE14342E-67DB-4501-8956-FB041FC00D6D}" type="presParOf" srcId="{10AF6D84-56DB-42CC-9E0E-B411B71C782F}" destId="{264D2746-6D78-47F0-9182-2E4D06136785}" srcOrd="10" destOrd="0" presId="urn:microsoft.com/office/officeart/2005/8/layout/vList2"/>
    <dgm:cxn modelId="{48DC1193-FC75-4728-9E6F-24B7B56EA8F5}" type="presParOf" srcId="{10AF6D84-56DB-42CC-9E0E-B411B71C782F}" destId="{4FA2E83A-20DC-41D1-B6FA-582A9A40AF2C}" srcOrd="11" destOrd="0" presId="urn:microsoft.com/office/officeart/2005/8/layout/vList2"/>
    <dgm:cxn modelId="{E0538955-B8EF-4552-8DFB-3B50B84D8EB7}" type="presParOf" srcId="{10AF6D84-56DB-42CC-9E0E-B411B71C782F}" destId="{A3F3F266-5449-40F5-B98D-CAD42337E95F}" srcOrd="12" destOrd="0" presId="urn:microsoft.com/office/officeart/2005/8/layout/vList2"/>
    <dgm:cxn modelId="{E8F9C36A-E25C-4FB5-A1AD-3C97380EDB5D}" type="presParOf" srcId="{10AF6D84-56DB-42CC-9E0E-B411B71C782F}" destId="{AA8043CD-1897-438C-BD53-3881B2FC8948}" srcOrd="13" destOrd="0" presId="urn:microsoft.com/office/officeart/2005/8/layout/vList2"/>
    <dgm:cxn modelId="{993D1693-8381-45C3-9F9A-78DA2EDC5331}" type="presParOf" srcId="{10AF6D84-56DB-42CC-9E0E-B411B71C782F}" destId="{AA09A991-8B5D-4694-BFAF-21716CBF1775}"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346A2B2-5E3A-46E0-BE39-25B0B4916B6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1F02B5B-5C38-46B3-85FB-F34064CC6B8E}">
      <dgm:prSet/>
      <dgm:spPr/>
      <dgm:t>
        <a:bodyPr/>
        <a:lstStyle/>
        <a:p>
          <a:r>
            <a:rPr lang="en-US"/>
            <a:t>1: Visibility of system status</a:t>
          </a:r>
        </a:p>
      </dgm:t>
    </dgm:pt>
    <dgm:pt modelId="{F50427BC-EDFD-42FD-BBA6-64CFA5CD8CF6}" type="parTrans" cxnId="{7CC96CA2-96EA-4830-8957-70E99571DE08}">
      <dgm:prSet/>
      <dgm:spPr/>
      <dgm:t>
        <a:bodyPr/>
        <a:lstStyle/>
        <a:p>
          <a:endParaRPr lang="en-US"/>
        </a:p>
      </dgm:t>
    </dgm:pt>
    <dgm:pt modelId="{AE5D521E-7917-442C-8AB7-AAE373964BE1}" type="sibTrans" cxnId="{7CC96CA2-96EA-4830-8957-70E99571DE08}">
      <dgm:prSet/>
      <dgm:spPr/>
      <dgm:t>
        <a:bodyPr/>
        <a:lstStyle/>
        <a:p>
          <a:endParaRPr lang="en-US"/>
        </a:p>
      </dgm:t>
    </dgm:pt>
    <dgm:pt modelId="{87659C9B-4AFB-4F9C-8544-6842D886E49A}">
      <dgm:prSet/>
      <dgm:spPr/>
      <dgm:t>
        <a:bodyPr/>
        <a:lstStyle/>
        <a:p>
          <a:r>
            <a:rPr lang="en-US"/>
            <a:t>2: Match between system and the real world</a:t>
          </a:r>
        </a:p>
      </dgm:t>
    </dgm:pt>
    <dgm:pt modelId="{70CC551F-B4FE-4639-9178-3A625B311CFC}" type="parTrans" cxnId="{74459895-E9E5-4B10-9458-EFD80C310CF7}">
      <dgm:prSet/>
      <dgm:spPr/>
      <dgm:t>
        <a:bodyPr/>
        <a:lstStyle/>
        <a:p>
          <a:endParaRPr lang="en-US"/>
        </a:p>
      </dgm:t>
    </dgm:pt>
    <dgm:pt modelId="{A31AACE2-03EC-4BD1-AC6E-40ABE3A3881C}" type="sibTrans" cxnId="{74459895-E9E5-4B10-9458-EFD80C310CF7}">
      <dgm:prSet/>
      <dgm:spPr/>
      <dgm:t>
        <a:bodyPr/>
        <a:lstStyle/>
        <a:p>
          <a:endParaRPr lang="en-US"/>
        </a:p>
      </dgm:t>
    </dgm:pt>
    <dgm:pt modelId="{718D6503-C56B-4973-831D-CF47281D1F89}">
      <dgm:prSet/>
      <dgm:spPr/>
      <dgm:t>
        <a:bodyPr/>
        <a:lstStyle/>
        <a:p>
          <a:r>
            <a:rPr lang="en-US"/>
            <a:t>3: User control and freedom</a:t>
          </a:r>
        </a:p>
      </dgm:t>
    </dgm:pt>
    <dgm:pt modelId="{F2EFDD1E-E57F-4E49-BFB9-C43C7C51428F}" type="parTrans" cxnId="{BA61CD9A-C3E4-4587-A01D-39936C4E3CD4}">
      <dgm:prSet/>
      <dgm:spPr/>
      <dgm:t>
        <a:bodyPr/>
        <a:lstStyle/>
        <a:p>
          <a:endParaRPr lang="en-US"/>
        </a:p>
      </dgm:t>
    </dgm:pt>
    <dgm:pt modelId="{41095E74-C7B8-4329-AFB0-0500535460E5}" type="sibTrans" cxnId="{BA61CD9A-C3E4-4587-A01D-39936C4E3CD4}">
      <dgm:prSet/>
      <dgm:spPr/>
      <dgm:t>
        <a:bodyPr/>
        <a:lstStyle/>
        <a:p>
          <a:endParaRPr lang="en-US"/>
        </a:p>
      </dgm:t>
    </dgm:pt>
    <dgm:pt modelId="{523B7BAD-25D8-4AD0-A51E-55195BA9E641}">
      <dgm:prSet/>
      <dgm:spPr/>
      <dgm:t>
        <a:bodyPr/>
        <a:lstStyle/>
        <a:p>
          <a:r>
            <a:rPr lang="en-US"/>
            <a:t>4: Consistency and standards</a:t>
          </a:r>
        </a:p>
      </dgm:t>
    </dgm:pt>
    <dgm:pt modelId="{310D1AE9-AC6C-4621-816B-9C353E21D73C}" type="parTrans" cxnId="{13F55079-FC87-43D6-AFC4-8BA1474764EF}">
      <dgm:prSet/>
      <dgm:spPr/>
      <dgm:t>
        <a:bodyPr/>
        <a:lstStyle/>
        <a:p>
          <a:endParaRPr lang="en-US"/>
        </a:p>
      </dgm:t>
    </dgm:pt>
    <dgm:pt modelId="{E5B68A3C-CC28-4715-8334-6D5AC61EBADB}" type="sibTrans" cxnId="{13F55079-FC87-43D6-AFC4-8BA1474764EF}">
      <dgm:prSet/>
      <dgm:spPr/>
      <dgm:t>
        <a:bodyPr/>
        <a:lstStyle/>
        <a:p>
          <a:endParaRPr lang="en-US"/>
        </a:p>
      </dgm:t>
    </dgm:pt>
    <dgm:pt modelId="{6D0F55A2-AF06-4F88-8666-9D8307CEDD82}">
      <dgm:prSet/>
      <dgm:spPr/>
      <dgm:t>
        <a:bodyPr/>
        <a:lstStyle/>
        <a:p>
          <a:r>
            <a:rPr lang="en-US"/>
            <a:t>5: Error prevention</a:t>
          </a:r>
        </a:p>
      </dgm:t>
    </dgm:pt>
    <dgm:pt modelId="{6B8A99CD-9249-432C-9A25-48BE063FDF3E}" type="parTrans" cxnId="{3E8BEFD9-88F1-4EAF-87E2-950AB6E852D4}">
      <dgm:prSet/>
      <dgm:spPr/>
      <dgm:t>
        <a:bodyPr/>
        <a:lstStyle/>
        <a:p>
          <a:endParaRPr lang="en-US"/>
        </a:p>
      </dgm:t>
    </dgm:pt>
    <dgm:pt modelId="{746F5148-5E77-47F2-A8CB-7522DD6AD0E8}" type="sibTrans" cxnId="{3E8BEFD9-88F1-4EAF-87E2-950AB6E852D4}">
      <dgm:prSet/>
      <dgm:spPr/>
      <dgm:t>
        <a:bodyPr/>
        <a:lstStyle/>
        <a:p>
          <a:endParaRPr lang="en-US"/>
        </a:p>
      </dgm:t>
    </dgm:pt>
    <dgm:pt modelId="{DC6C7471-21AF-4197-850F-7183421F0DF5}">
      <dgm:prSet/>
      <dgm:spPr/>
      <dgm:t>
        <a:bodyPr/>
        <a:lstStyle/>
        <a:p>
          <a:r>
            <a:rPr lang="en-US"/>
            <a:t>6: Recognition rather than recall</a:t>
          </a:r>
        </a:p>
      </dgm:t>
    </dgm:pt>
    <dgm:pt modelId="{59F0F48A-0D27-410A-A139-2CDD999A2EAB}" type="parTrans" cxnId="{8AB23F56-008C-4882-B8BD-787F3749AEDF}">
      <dgm:prSet/>
      <dgm:spPr/>
      <dgm:t>
        <a:bodyPr/>
        <a:lstStyle/>
        <a:p>
          <a:endParaRPr lang="en-US"/>
        </a:p>
      </dgm:t>
    </dgm:pt>
    <dgm:pt modelId="{1002746D-A892-4062-BBD8-41DB2B925E1C}" type="sibTrans" cxnId="{8AB23F56-008C-4882-B8BD-787F3749AEDF}">
      <dgm:prSet/>
      <dgm:spPr/>
      <dgm:t>
        <a:bodyPr/>
        <a:lstStyle/>
        <a:p>
          <a:endParaRPr lang="en-US"/>
        </a:p>
      </dgm:t>
    </dgm:pt>
    <dgm:pt modelId="{8D1D545C-0BAB-4F52-B6DF-EE207FBFAF78}">
      <dgm:prSet/>
      <dgm:spPr/>
      <dgm:t>
        <a:bodyPr/>
        <a:lstStyle/>
        <a:p>
          <a:r>
            <a:rPr lang="en-US"/>
            <a:t>7: Flexibility and efficiency of use</a:t>
          </a:r>
        </a:p>
      </dgm:t>
    </dgm:pt>
    <dgm:pt modelId="{C5760994-62FD-49DE-B3FF-6ECD076DA249}" type="parTrans" cxnId="{523F1E0C-A607-4FF0-AF52-EE45A72D7977}">
      <dgm:prSet/>
      <dgm:spPr/>
      <dgm:t>
        <a:bodyPr/>
        <a:lstStyle/>
        <a:p>
          <a:endParaRPr lang="en-US"/>
        </a:p>
      </dgm:t>
    </dgm:pt>
    <dgm:pt modelId="{27152C03-F896-40F8-96A8-34893763987D}" type="sibTrans" cxnId="{523F1E0C-A607-4FF0-AF52-EE45A72D7977}">
      <dgm:prSet/>
      <dgm:spPr/>
      <dgm:t>
        <a:bodyPr/>
        <a:lstStyle/>
        <a:p>
          <a:endParaRPr lang="en-US"/>
        </a:p>
      </dgm:t>
    </dgm:pt>
    <dgm:pt modelId="{54EFD66B-DE8A-4D60-A84F-953A6707ADF0}">
      <dgm:prSet/>
      <dgm:spPr/>
      <dgm:t>
        <a:bodyPr/>
        <a:lstStyle/>
        <a:p>
          <a:r>
            <a:rPr lang="en-US"/>
            <a:t>8: Aesthetic and minimalist design</a:t>
          </a:r>
        </a:p>
      </dgm:t>
    </dgm:pt>
    <dgm:pt modelId="{E255B8B1-7EE7-4239-AFE1-3D679A244B5C}" type="parTrans" cxnId="{5BA314BD-227C-45FD-834F-055DC9825269}">
      <dgm:prSet/>
      <dgm:spPr/>
      <dgm:t>
        <a:bodyPr/>
        <a:lstStyle/>
        <a:p>
          <a:endParaRPr lang="en-US"/>
        </a:p>
      </dgm:t>
    </dgm:pt>
    <dgm:pt modelId="{FC308999-4664-40C6-BE54-3838D928C32B}" type="sibTrans" cxnId="{5BA314BD-227C-45FD-834F-055DC9825269}">
      <dgm:prSet/>
      <dgm:spPr/>
      <dgm:t>
        <a:bodyPr/>
        <a:lstStyle/>
        <a:p>
          <a:endParaRPr lang="en-US"/>
        </a:p>
      </dgm:t>
    </dgm:pt>
    <dgm:pt modelId="{1C163408-502F-4A3A-8DFC-40D012FE213F}">
      <dgm:prSet/>
      <dgm:spPr/>
      <dgm:t>
        <a:bodyPr/>
        <a:lstStyle/>
        <a:p>
          <a:r>
            <a:rPr lang="en-US"/>
            <a:t>9: Help users recognize, diagnose, and recover from errors</a:t>
          </a:r>
        </a:p>
      </dgm:t>
    </dgm:pt>
    <dgm:pt modelId="{9010FADF-FFC0-422A-A74C-62B7E7655422}" type="parTrans" cxnId="{BE6966D4-A887-4171-B200-6623B1CF1ABA}">
      <dgm:prSet/>
      <dgm:spPr/>
      <dgm:t>
        <a:bodyPr/>
        <a:lstStyle/>
        <a:p>
          <a:endParaRPr lang="en-US"/>
        </a:p>
      </dgm:t>
    </dgm:pt>
    <dgm:pt modelId="{17FF55DD-E898-4560-AB6E-84D8A63E6539}" type="sibTrans" cxnId="{BE6966D4-A887-4171-B200-6623B1CF1ABA}">
      <dgm:prSet/>
      <dgm:spPr/>
      <dgm:t>
        <a:bodyPr/>
        <a:lstStyle/>
        <a:p>
          <a:endParaRPr lang="en-US"/>
        </a:p>
      </dgm:t>
    </dgm:pt>
    <dgm:pt modelId="{72D23BE5-1589-4675-9954-E2DB4B172E75}">
      <dgm:prSet/>
      <dgm:spPr/>
      <dgm:t>
        <a:bodyPr/>
        <a:lstStyle/>
        <a:p>
          <a:r>
            <a:rPr lang="en-US"/>
            <a:t>10: Help and documentation</a:t>
          </a:r>
        </a:p>
      </dgm:t>
    </dgm:pt>
    <dgm:pt modelId="{338A2F1D-7C16-4408-94DF-161D709CDC92}" type="parTrans" cxnId="{21E0AFB7-B1CB-440A-BBB6-190404FA0278}">
      <dgm:prSet/>
      <dgm:spPr/>
      <dgm:t>
        <a:bodyPr/>
        <a:lstStyle/>
        <a:p>
          <a:endParaRPr lang="en-US"/>
        </a:p>
      </dgm:t>
    </dgm:pt>
    <dgm:pt modelId="{21C6BD86-9059-4E56-8A29-BD6E53ACBA7F}" type="sibTrans" cxnId="{21E0AFB7-B1CB-440A-BBB6-190404FA0278}">
      <dgm:prSet/>
      <dgm:spPr/>
      <dgm:t>
        <a:bodyPr/>
        <a:lstStyle/>
        <a:p>
          <a:endParaRPr lang="en-US"/>
        </a:p>
      </dgm:t>
    </dgm:pt>
    <dgm:pt modelId="{F89CA079-F5F6-4E91-BEE0-9E0225D3E394}" type="pres">
      <dgm:prSet presAssocID="{B346A2B2-5E3A-46E0-BE39-25B0B4916B68}" presName="vert0" presStyleCnt="0">
        <dgm:presLayoutVars>
          <dgm:dir/>
          <dgm:animOne val="branch"/>
          <dgm:animLvl val="lvl"/>
        </dgm:presLayoutVars>
      </dgm:prSet>
      <dgm:spPr/>
    </dgm:pt>
    <dgm:pt modelId="{BFC6B216-3820-451F-80B4-CBD3ADACB8E5}" type="pres">
      <dgm:prSet presAssocID="{C1F02B5B-5C38-46B3-85FB-F34064CC6B8E}" presName="thickLine" presStyleLbl="alignNode1" presStyleIdx="0" presStyleCnt="10"/>
      <dgm:spPr/>
    </dgm:pt>
    <dgm:pt modelId="{36D006FF-64A8-4365-841C-FF35D68718FC}" type="pres">
      <dgm:prSet presAssocID="{C1F02B5B-5C38-46B3-85FB-F34064CC6B8E}" presName="horz1" presStyleCnt="0"/>
      <dgm:spPr/>
    </dgm:pt>
    <dgm:pt modelId="{DC042E09-7977-4CEE-B805-514DEB4D8BA9}" type="pres">
      <dgm:prSet presAssocID="{C1F02B5B-5C38-46B3-85FB-F34064CC6B8E}" presName="tx1" presStyleLbl="revTx" presStyleIdx="0" presStyleCnt="10"/>
      <dgm:spPr/>
    </dgm:pt>
    <dgm:pt modelId="{2BBB06EE-0774-49A9-85D2-10EE9FAB4AAD}" type="pres">
      <dgm:prSet presAssocID="{C1F02B5B-5C38-46B3-85FB-F34064CC6B8E}" presName="vert1" presStyleCnt="0"/>
      <dgm:spPr/>
    </dgm:pt>
    <dgm:pt modelId="{27C6108C-6C1B-49C1-AF6E-46B7822238B4}" type="pres">
      <dgm:prSet presAssocID="{87659C9B-4AFB-4F9C-8544-6842D886E49A}" presName="thickLine" presStyleLbl="alignNode1" presStyleIdx="1" presStyleCnt="10"/>
      <dgm:spPr/>
    </dgm:pt>
    <dgm:pt modelId="{E836CA0F-FFCE-4D0E-A813-388E6F7F5A2D}" type="pres">
      <dgm:prSet presAssocID="{87659C9B-4AFB-4F9C-8544-6842D886E49A}" presName="horz1" presStyleCnt="0"/>
      <dgm:spPr/>
    </dgm:pt>
    <dgm:pt modelId="{29C74B37-0768-42DF-BC4F-5B5FAE5F28F6}" type="pres">
      <dgm:prSet presAssocID="{87659C9B-4AFB-4F9C-8544-6842D886E49A}" presName="tx1" presStyleLbl="revTx" presStyleIdx="1" presStyleCnt="10"/>
      <dgm:spPr/>
    </dgm:pt>
    <dgm:pt modelId="{2D9E9630-D292-44A9-A163-788339863390}" type="pres">
      <dgm:prSet presAssocID="{87659C9B-4AFB-4F9C-8544-6842D886E49A}" presName="vert1" presStyleCnt="0"/>
      <dgm:spPr/>
    </dgm:pt>
    <dgm:pt modelId="{DB75FECF-C3D1-419C-8E05-74812CD344F3}" type="pres">
      <dgm:prSet presAssocID="{718D6503-C56B-4973-831D-CF47281D1F89}" presName="thickLine" presStyleLbl="alignNode1" presStyleIdx="2" presStyleCnt="10"/>
      <dgm:spPr/>
    </dgm:pt>
    <dgm:pt modelId="{8A89C074-3152-4ECA-86B2-8B061245B3A5}" type="pres">
      <dgm:prSet presAssocID="{718D6503-C56B-4973-831D-CF47281D1F89}" presName="horz1" presStyleCnt="0"/>
      <dgm:spPr/>
    </dgm:pt>
    <dgm:pt modelId="{8F9D9C70-1D79-4D3C-95FE-9F92B64B52A2}" type="pres">
      <dgm:prSet presAssocID="{718D6503-C56B-4973-831D-CF47281D1F89}" presName="tx1" presStyleLbl="revTx" presStyleIdx="2" presStyleCnt="10"/>
      <dgm:spPr/>
    </dgm:pt>
    <dgm:pt modelId="{F57DE0F9-C302-49C1-A2C4-60C4E9708BE2}" type="pres">
      <dgm:prSet presAssocID="{718D6503-C56B-4973-831D-CF47281D1F89}" presName="vert1" presStyleCnt="0"/>
      <dgm:spPr/>
    </dgm:pt>
    <dgm:pt modelId="{64E0BBEB-6A66-41A3-8CBB-C8D2941A998F}" type="pres">
      <dgm:prSet presAssocID="{523B7BAD-25D8-4AD0-A51E-55195BA9E641}" presName="thickLine" presStyleLbl="alignNode1" presStyleIdx="3" presStyleCnt="10"/>
      <dgm:spPr/>
    </dgm:pt>
    <dgm:pt modelId="{73F28ABD-0896-4A9E-983C-7E12C8CF3C94}" type="pres">
      <dgm:prSet presAssocID="{523B7BAD-25D8-4AD0-A51E-55195BA9E641}" presName="horz1" presStyleCnt="0"/>
      <dgm:spPr/>
    </dgm:pt>
    <dgm:pt modelId="{C7480979-9C8E-493F-960D-DFC1586CFAF4}" type="pres">
      <dgm:prSet presAssocID="{523B7BAD-25D8-4AD0-A51E-55195BA9E641}" presName="tx1" presStyleLbl="revTx" presStyleIdx="3" presStyleCnt="10"/>
      <dgm:spPr/>
    </dgm:pt>
    <dgm:pt modelId="{83C2BE1E-8E37-4C17-A02B-9EA2B5B6CF6E}" type="pres">
      <dgm:prSet presAssocID="{523B7BAD-25D8-4AD0-A51E-55195BA9E641}" presName="vert1" presStyleCnt="0"/>
      <dgm:spPr/>
    </dgm:pt>
    <dgm:pt modelId="{D10794BB-4D19-4C43-89DA-A1DC21377C35}" type="pres">
      <dgm:prSet presAssocID="{6D0F55A2-AF06-4F88-8666-9D8307CEDD82}" presName="thickLine" presStyleLbl="alignNode1" presStyleIdx="4" presStyleCnt="10"/>
      <dgm:spPr/>
    </dgm:pt>
    <dgm:pt modelId="{8298C96C-21F9-4DC8-846D-9D598D99A1E4}" type="pres">
      <dgm:prSet presAssocID="{6D0F55A2-AF06-4F88-8666-9D8307CEDD82}" presName="horz1" presStyleCnt="0"/>
      <dgm:spPr/>
    </dgm:pt>
    <dgm:pt modelId="{9F0E6DEC-0CF7-44A2-8AF3-2D51C4B798B6}" type="pres">
      <dgm:prSet presAssocID="{6D0F55A2-AF06-4F88-8666-9D8307CEDD82}" presName="tx1" presStyleLbl="revTx" presStyleIdx="4" presStyleCnt="10"/>
      <dgm:spPr/>
    </dgm:pt>
    <dgm:pt modelId="{CEE3F2FA-A191-4F1F-836A-155C42DF5A15}" type="pres">
      <dgm:prSet presAssocID="{6D0F55A2-AF06-4F88-8666-9D8307CEDD82}" presName="vert1" presStyleCnt="0"/>
      <dgm:spPr/>
    </dgm:pt>
    <dgm:pt modelId="{9BD1E1B0-5CDB-4CFC-A026-7941C509B73A}" type="pres">
      <dgm:prSet presAssocID="{DC6C7471-21AF-4197-850F-7183421F0DF5}" presName="thickLine" presStyleLbl="alignNode1" presStyleIdx="5" presStyleCnt="10"/>
      <dgm:spPr/>
    </dgm:pt>
    <dgm:pt modelId="{1F47508B-3BDB-482E-8396-FD440EECECAE}" type="pres">
      <dgm:prSet presAssocID="{DC6C7471-21AF-4197-850F-7183421F0DF5}" presName="horz1" presStyleCnt="0"/>
      <dgm:spPr/>
    </dgm:pt>
    <dgm:pt modelId="{05C3D897-1501-4C17-9114-305999B00365}" type="pres">
      <dgm:prSet presAssocID="{DC6C7471-21AF-4197-850F-7183421F0DF5}" presName="tx1" presStyleLbl="revTx" presStyleIdx="5" presStyleCnt="10"/>
      <dgm:spPr/>
    </dgm:pt>
    <dgm:pt modelId="{7E844EFC-3292-418E-88D5-901BA8E11F28}" type="pres">
      <dgm:prSet presAssocID="{DC6C7471-21AF-4197-850F-7183421F0DF5}" presName="vert1" presStyleCnt="0"/>
      <dgm:spPr/>
    </dgm:pt>
    <dgm:pt modelId="{FF530900-7D31-40E0-A23E-1BBFDACED8F3}" type="pres">
      <dgm:prSet presAssocID="{8D1D545C-0BAB-4F52-B6DF-EE207FBFAF78}" presName="thickLine" presStyleLbl="alignNode1" presStyleIdx="6" presStyleCnt="10"/>
      <dgm:spPr/>
    </dgm:pt>
    <dgm:pt modelId="{312D186D-E55B-469B-84CD-82AFB3B03AAD}" type="pres">
      <dgm:prSet presAssocID="{8D1D545C-0BAB-4F52-B6DF-EE207FBFAF78}" presName="horz1" presStyleCnt="0"/>
      <dgm:spPr/>
    </dgm:pt>
    <dgm:pt modelId="{C8573CFC-5907-4194-B8D7-FAF3B34B2E08}" type="pres">
      <dgm:prSet presAssocID="{8D1D545C-0BAB-4F52-B6DF-EE207FBFAF78}" presName="tx1" presStyleLbl="revTx" presStyleIdx="6" presStyleCnt="10"/>
      <dgm:spPr/>
    </dgm:pt>
    <dgm:pt modelId="{FB12DB10-A2EA-49EE-BC16-CED54C07A831}" type="pres">
      <dgm:prSet presAssocID="{8D1D545C-0BAB-4F52-B6DF-EE207FBFAF78}" presName="vert1" presStyleCnt="0"/>
      <dgm:spPr/>
    </dgm:pt>
    <dgm:pt modelId="{A3CCA003-7CC9-4A08-852D-BFB7C0BA19F0}" type="pres">
      <dgm:prSet presAssocID="{54EFD66B-DE8A-4D60-A84F-953A6707ADF0}" presName="thickLine" presStyleLbl="alignNode1" presStyleIdx="7" presStyleCnt="10"/>
      <dgm:spPr/>
    </dgm:pt>
    <dgm:pt modelId="{CFED0993-8837-4E09-81F5-5BCC4AB60FC5}" type="pres">
      <dgm:prSet presAssocID="{54EFD66B-DE8A-4D60-A84F-953A6707ADF0}" presName="horz1" presStyleCnt="0"/>
      <dgm:spPr/>
    </dgm:pt>
    <dgm:pt modelId="{4674A3E8-AF9D-41D7-A2C3-361CB3F44405}" type="pres">
      <dgm:prSet presAssocID="{54EFD66B-DE8A-4D60-A84F-953A6707ADF0}" presName="tx1" presStyleLbl="revTx" presStyleIdx="7" presStyleCnt="10"/>
      <dgm:spPr/>
    </dgm:pt>
    <dgm:pt modelId="{C23AA43A-B930-4571-A1DF-FE03C6D9F143}" type="pres">
      <dgm:prSet presAssocID="{54EFD66B-DE8A-4D60-A84F-953A6707ADF0}" presName="vert1" presStyleCnt="0"/>
      <dgm:spPr/>
    </dgm:pt>
    <dgm:pt modelId="{A5D9E3A1-EFDA-4B54-94A6-EA39F8729BF2}" type="pres">
      <dgm:prSet presAssocID="{1C163408-502F-4A3A-8DFC-40D012FE213F}" presName="thickLine" presStyleLbl="alignNode1" presStyleIdx="8" presStyleCnt="10"/>
      <dgm:spPr/>
    </dgm:pt>
    <dgm:pt modelId="{99710AE1-131A-4C3F-A696-20C447E3B2A6}" type="pres">
      <dgm:prSet presAssocID="{1C163408-502F-4A3A-8DFC-40D012FE213F}" presName="horz1" presStyleCnt="0"/>
      <dgm:spPr/>
    </dgm:pt>
    <dgm:pt modelId="{C7448B1B-B739-4A2D-BB40-E5DEC345DB9A}" type="pres">
      <dgm:prSet presAssocID="{1C163408-502F-4A3A-8DFC-40D012FE213F}" presName="tx1" presStyleLbl="revTx" presStyleIdx="8" presStyleCnt="10"/>
      <dgm:spPr/>
    </dgm:pt>
    <dgm:pt modelId="{A1A613B1-B175-4841-B4A1-00353E51C4A2}" type="pres">
      <dgm:prSet presAssocID="{1C163408-502F-4A3A-8DFC-40D012FE213F}" presName="vert1" presStyleCnt="0"/>
      <dgm:spPr/>
    </dgm:pt>
    <dgm:pt modelId="{16B4AA69-E6A7-4AF9-B132-C162BC66F864}" type="pres">
      <dgm:prSet presAssocID="{72D23BE5-1589-4675-9954-E2DB4B172E75}" presName="thickLine" presStyleLbl="alignNode1" presStyleIdx="9" presStyleCnt="10"/>
      <dgm:spPr/>
    </dgm:pt>
    <dgm:pt modelId="{7FA844BB-DA3C-42DE-81F1-AC9BF9C3C057}" type="pres">
      <dgm:prSet presAssocID="{72D23BE5-1589-4675-9954-E2DB4B172E75}" presName="horz1" presStyleCnt="0"/>
      <dgm:spPr/>
    </dgm:pt>
    <dgm:pt modelId="{19A8FA18-BC96-43A3-9808-7CCFB1E1F04D}" type="pres">
      <dgm:prSet presAssocID="{72D23BE5-1589-4675-9954-E2DB4B172E75}" presName="tx1" presStyleLbl="revTx" presStyleIdx="9" presStyleCnt="10"/>
      <dgm:spPr/>
    </dgm:pt>
    <dgm:pt modelId="{49E137E7-D0C6-4637-985A-52B985E792DA}" type="pres">
      <dgm:prSet presAssocID="{72D23BE5-1589-4675-9954-E2DB4B172E75}" presName="vert1" presStyleCnt="0"/>
      <dgm:spPr/>
    </dgm:pt>
  </dgm:ptLst>
  <dgm:cxnLst>
    <dgm:cxn modelId="{523F1E0C-A607-4FF0-AF52-EE45A72D7977}" srcId="{B346A2B2-5E3A-46E0-BE39-25B0B4916B68}" destId="{8D1D545C-0BAB-4F52-B6DF-EE207FBFAF78}" srcOrd="6" destOrd="0" parTransId="{C5760994-62FD-49DE-B3FF-6ECD076DA249}" sibTransId="{27152C03-F896-40F8-96A8-34893763987D}"/>
    <dgm:cxn modelId="{99585410-3893-41CA-B01E-12D2E2597F16}" type="presOf" srcId="{718D6503-C56B-4973-831D-CF47281D1F89}" destId="{8F9D9C70-1D79-4D3C-95FE-9F92B64B52A2}" srcOrd="0" destOrd="0" presId="urn:microsoft.com/office/officeart/2008/layout/LinedList"/>
    <dgm:cxn modelId="{74D94029-2D7F-4C19-8F8F-DE47A64C7ED3}" type="presOf" srcId="{54EFD66B-DE8A-4D60-A84F-953A6707ADF0}" destId="{4674A3E8-AF9D-41D7-A2C3-361CB3F44405}" srcOrd="0" destOrd="0" presId="urn:microsoft.com/office/officeart/2008/layout/LinedList"/>
    <dgm:cxn modelId="{6A4D1961-CD2F-4D18-B4C6-C985D3F8E195}" type="presOf" srcId="{C1F02B5B-5C38-46B3-85FB-F34064CC6B8E}" destId="{DC042E09-7977-4CEE-B805-514DEB4D8BA9}" srcOrd="0" destOrd="0" presId="urn:microsoft.com/office/officeart/2008/layout/LinedList"/>
    <dgm:cxn modelId="{591C8C49-9043-4679-82E5-7659C93ACDCA}" type="presOf" srcId="{6D0F55A2-AF06-4F88-8666-9D8307CEDD82}" destId="{9F0E6DEC-0CF7-44A2-8AF3-2D51C4B798B6}" srcOrd="0" destOrd="0" presId="urn:microsoft.com/office/officeart/2008/layout/LinedList"/>
    <dgm:cxn modelId="{8AB23F56-008C-4882-B8BD-787F3749AEDF}" srcId="{B346A2B2-5E3A-46E0-BE39-25B0B4916B68}" destId="{DC6C7471-21AF-4197-850F-7183421F0DF5}" srcOrd="5" destOrd="0" parTransId="{59F0F48A-0D27-410A-A139-2CDD999A2EAB}" sibTransId="{1002746D-A892-4062-BBD8-41DB2B925E1C}"/>
    <dgm:cxn modelId="{13F55079-FC87-43D6-AFC4-8BA1474764EF}" srcId="{B346A2B2-5E3A-46E0-BE39-25B0B4916B68}" destId="{523B7BAD-25D8-4AD0-A51E-55195BA9E641}" srcOrd="3" destOrd="0" parTransId="{310D1AE9-AC6C-4621-816B-9C353E21D73C}" sibTransId="{E5B68A3C-CC28-4715-8334-6D5AC61EBADB}"/>
    <dgm:cxn modelId="{F315DD83-52A2-4651-97BE-6EAED68F5507}" type="presOf" srcId="{87659C9B-4AFB-4F9C-8544-6842D886E49A}" destId="{29C74B37-0768-42DF-BC4F-5B5FAE5F28F6}" srcOrd="0" destOrd="0" presId="urn:microsoft.com/office/officeart/2008/layout/LinedList"/>
    <dgm:cxn modelId="{74459895-E9E5-4B10-9458-EFD80C310CF7}" srcId="{B346A2B2-5E3A-46E0-BE39-25B0B4916B68}" destId="{87659C9B-4AFB-4F9C-8544-6842D886E49A}" srcOrd="1" destOrd="0" parTransId="{70CC551F-B4FE-4639-9178-3A625B311CFC}" sibTransId="{A31AACE2-03EC-4BD1-AC6E-40ABE3A3881C}"/>
    <dgm:cxn modelId="{BA61CD9A-C3E4-4587-A01D-39936C4E3CD4}" srcId="{B346A2B2-5E3A-46E0-BE39-25B0B4916B68}" destId="{718D6503-C56B-4973-831D-CF47281D1F89}" srcOrd="2" destOrd="0" parTransId="{F2EFDD1E-E57F-4E49-BFB9-C43C7C51428F}" sibTransId="{41095E74-C7B8-4329-AFB0-0500535460E5}"/>
    <dgm:cxn modelId="{7CC96CA2-96EA-4830-8957-70E99571DE08}" srcId="{B346A2B2-5E3A-46E0-BE39-25B0B4916B68}" destId="{C1F02B5B-5C38-46B3-85FB-F34064CC6B8E}" srcOrd="0" destOrd="0" parTransId="{F50427BC-EDFD-42FD-BBA6-64CFA5CD8CF6}" sibTransId="{AE5D521E-7917-442C-8AB7-AAE373964BE1}"/>
    <dgm:cxn modelId="{9C4144B5-4376-48FC-BE53-2CABE66AB980}" type="presOf" srcId="{523B7BAD-25D8-4AD0-A51E-55195BA9E641}" destId="{C7480979-9C8E-493F-960D-DFC1586CFAF4}" srcOrd="0" destOrd="0" presId="urn:microsoft.com/office/officeart/2008/layout/LinedList"/>
    <dgm:cxn modelId="{21E0AFB7-B1CB-440A-BBB6-190404FA0278}" srcId="{B346A2B2-5E3A-46E0-BE39-25B0B4916B68}" destId="{72D23BE5-1589-4675-9954-E2DB4B172E75}" srcOrd="9" destOrd="0" parTransId="{338A2F1D-7C16-4408-94DF-161D709CDC92}" sibTransId="{21C6BD86-9059-4E56-8A29-BD6E53ACBA7F}"/>
    <dgm:cxn modelId="{5BA314BD-227C-45FD-834F-055DC9825269}" srcId="{B346A2B2-5E3A-46E0-BE39-25B0B4916B68}" destId="{54EFD66B-DE8A-4D60-A84F-953A6707ADF0}" srcOrd="7" destOrd="0" parTransId="{E255B8B1-7EE7-4239-AFE1-3D679A244B5C}" sibTransId="{FC308999-4664-40C6-BE54-3838D928C32B}"/>
    <dgm:cxn modelId="{878E04BF-D06F-4193-81C9-421EE986416F}" type="presOf" srcId="{72D23BE5-1589-4675-9954-E2DB4B172E75}" destId="{19A8FA18-BC96-43A3-9808-7CCFB1E1F04D}" srcOrd="0" destOrd="0" presId="urn:microsoft.com/office/officeart/2008/layout/LinedList"/>
    <dgm:cxn modelId="{BE6966D4-A887-4171-B200-6623B1CF1ABA}" srcId="{B346A2B2-5E3A-46E0-BE39-25B0B4916B68}" destId="{1C163408-502F-4A3A-8DFC-40D012FE213F}" srcOrd="8" destOrd="0" parTransId="{9010FADF-FFC0-422A-A74C-62B7E7655422}" sibTransId="{17FF55DD-E898-4560-AB6E-84D8A63E6539}"/>
    <dgm:cxn modelId="{844AC4D7-713B-4A38-8AA2-AC8414067B42}" type="presOf" srcId="{8D1D545C-0BAB-4F52-B6DF-EE207FBFAF78}" destId="{C8573CFC-5907-4194-B8D7-FAF3B34B2E08}" srcOrd="0" destOrd="0" presId="urn:microsoft.com/office/officeart/2008/layout/LinedList"/>
    <dgm:cxn modelId="{9C2575D8-3D03-4031-BE5F-8E505DF19B88}" type="presOf" srcId="{DC6C7471-21AF-4197-850F-7183421F0DF5}" destId="{05C3D897-1501-4C17-9114-305999B00365}" srcOrd="0" destOrd="0" presId="urn:microsoft.com/office/officeart/2008/layout/LinedList"/>
    <dgm:cxn modelId="{3E8BEFD9-88F1-4EAF-87E2-950AB6E852D4}" srcId="{B346A2B2-5E3A-46E0-BE39-25B0B4916B68}" destId="{6D0F55A2-AF06-4F88-8666-9D8307CEDD82}" srcOrd="4" destOrd="0" parTransId="{6B8A99CD-9249-432C-9A25-48BE063FDF3E}" sibTransId="{746F5148-5E77-47F2-A8CB-7522DD6AD0E8}"/>
    <dgm:cxn modelId="{C6ED37F2-28AC-421A-BAAF-46AF0C07442F}" type="presOf" srcId="{B346A2B2-5E3A-46E0-BE39-25B0B4916B68}" destId="{F89CA079-F5F6-4E91-BEE0-9E0225D3E394}" srcOrd="0" destOrd="0" presId="urn:microsoft.com/office/officeart/2008/layout/LinedList"/>
    <dgm:cxn modelId="{8A2DC2FA-413A-40FD-BB00-8B24C63AB62D}" type="presOf" srcId="{1C163408-502F-4A3A-8DFC-40D012FE213F}" destId="{C7448B1B-B739-4A2D-BB40-E5DEC345DB9A}" srcOrd="0" destOrd="0" presId="urn:microsoft.com/office/officeart/2008/layout/LinedList"/>
    <dgm:cxn modelId="{61F8342E-E344-48D7-ADDD-ED3F686B5CC6}" type="presParOf" srcId="{F89CA079-F5F6-4E91-BEE0-9E0225D3E394}" destId="{BFC6B216-3820-451F-80B4-CBD3ADACB8E5}" srcOrd="0" destOrd="0" presId="urn:microsoft.com/office/officeart/2008/layout/LinedList"/>
    <dgm:cxn modelId="{1760B858-5999-40BB-9479-0B40C6D40843}" type="presParOf" srcId="{F89CA079-F5F6-4E91-BEE0-9E0225D3E394}" destId="{36D006FF-64A8-4365-841C-FF35D68718FC}" srcOrd="1" destOrd="0" presId="urn:microsoft.com/office/officeart/2008/layout/LinedList"/>
    <dgm:cxn modelId="{EBAB4800-220C-4732-A0C6-5E1322349EB3}" type="presParOf" srcId="{36D006FF-64A8-4365-841C-FF35D68718FC}" destId="{DC042E09-7977-4CEE-B805-514DEB4D8BA9}" srcOrd="0" destOrd="0" presId="urn:microsoft.com/office/officeart/2008/layout/LinedList"/>
    <dgm:cxn modelId="{94EEC56E-FB20-4C59-807E-E2F81BF332EC}" type="presParOf" srcId="{36D006FF-64A8-4365-841C-FF35D68718FC}" destId="{2BBB06EE-0774-49A9-85D2-10EE9FAB4AAD}" srcOrd="1" destOrd="0" presId="urn:microsoft.com/office/officeart/2008/layout/LinedList"/>
    <dgm:cxn modelId="{4DA33249-1B2F-411D-8A24-954AAFDF74D1}" type="presParOf" srcId="{F89CA079-F5F6-4E91-BEE0-9E0225D3E394}" destId="{27C6108C-6C1B-49C1-AF6E-46B7822238B4}" srcOrd="2" destOrd="0" presId="urn:microsoft.com/office/officeart/2008/layout/LinedList"/>
    <dgm:cxn modelId="{3847D95E-2034-424C-B311-0A78E6A1C4A8}" type="presParOf" srcId="{F89CA079-F5F6-4E91-BEE0-9E0225D3E394}" destId="{E836CA0F-FFCE-4D0E-A813-388E6F7F5A2D}" srcOrd="3" destOrd="0" presId="urn:microsoft.com/office/officeart/2008/layout/LinedList"/>
    <dgm:cxn modelId="{093A4EE7-1D16-4FBC-8563-52A9B9785408}" type="presParOf" srcId="{E836CA0F-FFCE-4D0E-A813-388E6F7F5A2D}" destId="{29C74B37-0768-42DF-BC4F-5B5FAE5F28F6}" srcOrd="0" destOrd="0" presId="urn:microsoft.com/office/officeart/2008/layout/LinedList"/>
    <dgm:cxn modelId="{368F2BEE-35AD-4147-A6F5-FBF806808EF3}" type="presParOf" srcId="{E836CA0F-FFCE-4D0E-A813-388E6F7F5A2D}" destId="{2D9E9630-D292-44A9-A163-788339863390}" srcOrd="1" destOrd="0" presId="urn:microsoft.com/office/officeart/2008/layout/LinedList"/>
    <dgm:cxn modelId="{C67DDEFA-BB74-4E12-8B22-51C6B9D50106}" type="presParOf" srcId="{F89CA079-F5F6-4E91-BEE0-9E0225D3E394}" destId="{DB75FECF-C3D1-419C-8E05-74812CD344F3}" srcOrd="4" destOrd="0" presId="urn:microsoft.com/office/officeart/2008/layout/LinedList"/>
    <dgm:cxn modelId="{947653CF-F908-4300-991D-A9744E014F92}" type="presParOf" srcId="{F89CA079-F5F6-4E91-BEE0-9E0225D3E394}" destId="{8A89C074-3152-4ECA-86B2-8B061245B3A5}" srcOrd="5" destOrd="0" presId="urn:microsoft.com/office/officeart/2008/layout/LinedList"/>
    <dgm:cxn modelId="{10A18323-28FA-4BC0-9BDA-BF3393849F36}" type="presParOf" srcId="{8A89C074-3152-4ECA-86B2-8B061245B3A5}" destId="{8F9D9C70-1D79-4D3C-95FE-9F92B64B52A2}" srcOrd="0" destOrd="0" presId="urn:microsoft.com/office/officeart/2008/layout/LinedList"/>
    <dgm:cxn modelId="{1C77A006-1ADB-4D2E-B0A1-DB1807972BCC}" type="presParOf" srcId="{8A89C074-3152-4ECA-86B2-8B061245B3A5}" destId="{F57DE0F9-C302-49C1-A2C4-60C4E9708BE2}" srcOrd="1" destOrd="0" presId="urn:microsoft.com/office/officeart/2008/layout/LinedList"/>
    <dgm:cxn modelId="{08CEED40-6E14-4520-9E51-707FB19A8A27}" type="presParOf" srcId="{F89CA079-F5F6-4E91-BEE0-9E0225D3E394}" destId="{64E0BBEB-6A66-41A3-8CBB-C8D2941A998F}" srcOrd="6" destOrd="0" presId="urn:microsoft.com/office/officeart/2008/layout/LinedList"/>
    <dgm:cxn modelId="{237E9F6C-59F7-473A-AB53-7251319AB6E8}" type="presParOf" srcId="{F89CA079-F5F6-4E91-BEE0-9E0225D3E394}" destId="{73F28ABD-0896-4A9E-983C-7E12C8CF3C94}" srcOrd="7" destOrd="0" presId="urn:microsoft.com/office/officeart/2008/layout/LinedList"/>
    <dgm:cxn modelId="{CAB85AD4-9354-4AAD-B9FA-92B414AC09BD}" type="presParOf" srcId="{73F28ABD-0896-4A9E-983C-7E12C8CF3C94}" destId="{C7480979-9C8E-493F-960D-DFC1586CFAF4}" srcOrd="0" destOrd="0" presId="urn:microsoft.com/office/officeart/2008/layout/LinedList"/>
    <dgm:cxn modelId="{E9B6A658-E04B-480C-901C-A95A56AE102E}" type="presParOf" srcId="{73F28ABD-0896-4A9E-983C-7E12C8CF3C94}" destId="{83C2BE1E-8E37-4C17-A02B-9EA2B5B6CF6E}" srcOrd="1" destOrd="0" presId="urn:microsoft.com/office/officeart/2008/layout/LinedList"/>
    <dgm:cxn modelId="{59649A87-6786-436E-AC5F-59AF6DA5E4E8}" type="presParOf" srcId="{F89CA079-F5F6-4E91-BEE0-9E0225D3E394}" destId="{D10794BB-4D19-4C43-89DA-A1DC21377C35}" srcOrd="8" destOrd="0" presId="urn:microsoft.com/office/officeart/2008/layout/LinedList"/>
    <dgm:cxn modelId="{5D719738-17B2-4C3C-9F40-B8E8705425E3}" type="presParOf" srcId="{F89CA079-F5F6-4E91-BEE0-9E0225D3E394}" destId="{8298C96C-21F9-4DC8-846D-9D598D99A1E4}" srcOrd="9" destOrd="0" presId="urn:microsoft.com/office/officeart/2008/layout/LinedList"/>
    <dgm:cxn modelId="{3770B727-8BCC-4673-B207-07C16FF0B1ED}" type="presParOf" srcId="{8298C96C-21F9-4DC8-846D-9D598D99A1E4}" destId="{9F0E6DEC-0CF7-44A2-8AF3-2D51C4B798B6}" srcOrd="0" destOrd="0" presId="urn:microsoft.com/office/officeart/2008/layout/LinedList"/>
    <dgm:cxn modelId="{CDB15426-0D1B-4078-958E-BD0746F6FE88}" type="presParOf" srcId="{8298C96C-21F9-4DC8-846D-9D598D99A1E4}" destId="{CEE3F2FA-A191-4F1F-836A-155C42DF5A15}" srcOrd="1" destOrd="0" presId="urn:microsoft.com/office/officeart/2008/layout/LinedList"/>
    <dgm:cxn modelId="{87D188D2-924B-428D-B88F-3EE463BCD1EA}" type="presParOf" srcId="{F89CA079-F5F6-4E91-BEE0-9E0225D3E394}" destId="{9BD1E1B0-5CDB-4CFC-A026-7941C509B73A}" srcOrd="10" destOrd="0" presId="urn:microsoft.com/office/officeart/2008/layout/LinedList"/>
    <dgm:cxn modelId="{E1A87F43-7EF7-4262-BB48-37639D00FC6A}" type="presParOf" srcId="{F89CA079-F5F6-4E91-BEE0-9E0225D3E394}" destId="{1F47508B-3BDB-482E-8396-FD440EECECAE}" srcOrd="11" destOrd="0" presId="urn:microsoft.com/office/officeart/2008/layout/LinedList"/>
    <dgm:cxn modelId="{90492A29-81E1-44CD-846E-FA912297464E}" type="presParOf" srcId="{1F47508B-3BDB-482E-8396-FD440EECECAE}" destId="{05C3D897-1501-4C17-9114-305999B00365}" srcOrd="0" destOrd="0" presId="urn:microsoft.com/office/officeart/2008/layout/LinedList"/>
    <dgm:cxn modelId="{386D5D94-C704-4BD0-A986-4659648B0CAA}" type="presParOf" srcId="{1F47508B-3BDB-482E-8396-FD440EECECAE}" destId="{7E844EFC-3292-418E-88D5-901BA8E11F28}" srcOrd="1" destOrd="0" presId="urn:microsoft.com/office/officeart/2008/layout/LinedList"/>
    <dgm:cxn modelId="{E7491CA2-A3FC-48B5-BC45-E43AB75815BF}" type="presParOf" srcId="{F89CA079-F5F6-4E91-BEE0-9E0225D3E394}" destId="{FF530900-7D31-40E0-A23E-1BBFDACED8F3}" srcOrd="12" destOrd="0" presId="urn:microsoft.com/office/officeart/2008/layout/LinedList"/>
    <dgm:cxn modelId="{9FBC21AA-059D-4CBF-926C-3C6E29539D22}" type="presParOf" srcId="{F89CA079-F5F6-4E91-BEE0-9E0225D3E394}" destId="{312D186D-E55B-469B-84CD-82AFB3B03AAD}" srcOrd="13" destOrd="0" presId="urn:microsoft.com/office/officeart/2008/layout/LinedList"/>
    <dgm:cxn modelId="{88681FB0-BE3F-48A8-864D-238788B20FC0}" type="presParOf" srcId="{312D186D-E55B-469B-84CD-82AFB3B03AAD}" destId="{C8573CFC-5907-4194-B8D7-FAF3B34B2E08}" srcOrd="0" destOrd="0" presId="urn:microsoft.com/office/officeart/2008/layout/LinedList"/>
    <dgm:cxn modelId="{A41E38D1-AAA2-416F-BEB6-62839150462B}" type="presParOf" srcId="{312D186D-E55B-469B-84CD-82AFB3B03AAD}" destId="{FB12DB10-A2EA-49EE-BC16-CED54C07A831}" srcOrd="1" destOrd="0" presId="urn:microsoft.com/office/officeart/2008/layout/LinedList"/>
    <dgm:cxn modelId="{81F412D4-9896-47C4-BF23-A99DD642244C}" type="presParOf" srcId="{F89CA079-F5F6-4E91-BEE0-9E0225D3E394}" destId="{A3CCA003-7CC9-4A08-852D-BFB7C0BA19F0}" srcOrd="14" destOrd="0" presId="urn:microsoft.com/office/officeart/2008/layout/LinedList"/>
    <dgm:cxn modelId="{817C58D8-2540-4FA6-BADE-69F4FDAC58D1}" type="presParOf" srcId="{F89CA079-F5F6-4E91-BEE0-9E0225D3E394}" destId="{CFED0993-8837-4E09-81F5-5BCC4AB60FC5}" srcOrd="15" destOrd="0" presId="urn:microsoft.com/office/officeart/2008/layout/LinedList"/>
    <dgm:cxn modelId="{4FF300D3-2597-48ED-9ED2-3402FC097557}" type="presParOf" srcId="{CFED0993-8837-4E09-81F5-5BCC4AB60FC5}" destId="{4674A3E8-AF9D-41D7-A2C3-361CB3F44405}" srcOrd="0" destOrd="0" presId="urn:microsoft.com/office/officeart/2008/layout/LinedList"/>
    <dgm:cxn modelId="{8E9383E5-A749-4264-83C2-3209170B7563}" type="presParOf" srcId="{CFED0993-8837-4E09-81F5-5BCC4AB60FC5}" destId="{C23AA43A-B930-4571-A1DF-FE03C6D9F143}" srcOrd="1" destOrd="0" presId="urn:microsoft.com/office/officeart/2008/layout/LinedList"/>
    <dgm:cxn modelId="{6B27A2F9-335A-49C3-877E-7AA2C2F6E2CE}" type="presParOf" srcId="{F89CA079-F5F6-4E91-BEE0-9E0225D3E394}" destId="{A5D9E3A1-EFDA-4B54-94A6-EA39F8729BF2}" srcOrd="16" destOrd="0" presId="urn:microsoft.com/office/officeart/2008/layout/LinedList"/>
    <dgm:cxn modelId="{08C6AAC2-202D-4CA4-B12E-5AF5FB5D3784}" type="presParOf" srcId="{F89CA079-F5F6-4E91-BEE0-9E0225D3E394}" destId="{99710AE1-131A-4C3F-A696-20C447E3B2A6}" srcOrd="17" destOrd="0" presId="urn:microsoft.com/office/officeart/2008/layout/LinedList"/>
    <dgm:cxn modelId="{A75A9326-B0C2-4412-8C70-88360E79ED13}" type="presParOf" srcId="{99710AE1-131A-4C3F-A696-20C447E3B2A6}" destId="{C7448B1B-B739-4A2D-BB40-E5DEC345DB9A}" srcOrd="0" destOrd="0" presId="urn:microsoft.com/office/officeart/2008/layout/LinedList"/>
    <dgm:cxn modelId="{BCA7C63B-1E6E-4119-BE57-4CC626A743CB}" type="presParOf" srcId="{99710AE1-131A-4C3F-A696-20C447E3B2A6}" destId="{A1A613B1-B175-4841-B4A1-00353E51C4A2}" srcOrd="1" destOrd="0" presId="urn:microsoft.com/office/officeart/2008/layout/LinedList"/>
    <dgm:cxn modelId="{4FDDCB8A-30AA-429C-9A84-F822BD255610}" type="presParOf" srcId="{F89CA079-F5F6-4E91-BEE0-9E0225D3E394}" destId="{16B4AA69-E6A7-4AF9-B132-C162BC66F864}" srcOrd="18" destOrd="0" presId="urn:microsoft.com/office/officeart/2008/layout/LinedList"/>
    <dgm:cxn modelId="{ABEBB3BC-F895-4375-8670-23FFF833DC2D}" type="presParOf" srcId="{F89CA079-F5F6-4E91-BEE0-9E0225D3E394}" destId="{7FA844BB-DA3C-42DE-81F1-AC9BF9C3C057}" srcOrd="19" destOrd="0" presId="urn:microsoft.com/office/officeart/2008/layout/LinedList"/>
    <dgm:cxn modelId="{D5067BD9-01E9-4CCB-A51E-30BA5E625B74}" type="presParOf" srcId="{7FA844BB-DA3C-42DE-81F1-AC9BF9C3C057}" destId="{19A8FA18-BC96-43A3-9808-7CCFB1E1F04D}" srcOrd="0" destOrd="0" presId="urn:microsoft.com/office/officeart/2008/layout/LinedList"/>
    <dgm:cxn modelId="{DCB79603-C2AF-4917-BC84-4108D65A8D88}" type="presParOf" srcId="{7FA844BB-DA3C-42DE-81F1-AC9BF9C3C057}" destId="{49E137E7-D0C6-4637-985A-52B985E792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BBAE8F-4C73-4F52-B0B9-F37ADE3A636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250EA4D-212A-4057-856C-7CBF178F72DE}">
      <dgm:prSet/>
      <dgm:spPr/>
      <dgm:t>
        <a:bodyPr/>
        <a:lstStyle/>
        <a:p>
          <a:r>
            <a:rPr lang="en-US"/>
            <a:t>This project proposes a design for a web application for the bright future education center. The web application is designed to provide providing online learning learning services and built using asp.net.</a:t>
          </a:r>
        </a:p>
      </dgm:t>
    </dgm:pt>
    <dgm:pt modelId="{29697EB3-1D78-40EC-95FF-1277A642CA94}" type="parTrans" cxnId="{BF9452D3-0D98-451B-B6F2-395FE296E84E}">
      <dgm:prSet/>
      <dgm:spPr/>
      <dgm:t>
        <a:bodyPr/>
        <a:lstStyle/>
        <a:p>
          <a:endParaRPr lang="en-US"/>
        </a:p>
      </dgm:t>
    </dgm:pt>
    <dgm:pt modelId="{5A67DFDA-A77D-421E-B72D-9577B9FFEE46}" type="sibTrans" cxnId="{BF9452D3-0D98-451B-B6F2-395FE296E84E}">
      <dgm:prSet/>
      <dgm:spPr/>
      <dgm:t>
        <a:bodyPr/>
        <a:lstStyle/>
        <a:p>
          <a:endParaRPr lang="en-US"/>
        </a:p>
      </dgm:t>
    </dgm:pt>
    <dgm:pt modelId="{71D2DFDC-3357-42B2-9114-22E4B3BB48D9}">
      <dgm:prSet/>
      <dgm:spPr/>
      <dgm:t>
        <a:bodyPr/>
        <a:lstStyle/>
        <a:p>
          <a:r>
            <a:rPr lang="en-US"/>
            <a:t>The created system can help people who are interested in online learning, particularly students.</a:t>
          </a:r>
        </a:p>
      </dgm:t>
    </dgm:pt>
    <dgm:pt modelId="{41CE5AEC-9F30-48E0-ACBF-91EEBC556A4E}" type="parTrans" cxnId="{042D5989-A7D5-4472-B78A-A12E4F5B8571}">
      <dgm:prSet/>
      <dgm:spPr/>
      <dgm:t>
        <a:bodyPr/>
        <a:lstStyle/>
        <a:p>
          <a:endParaRPr lang="en-US"/>
        </a:p>
      </dgm:t>
    </dgm:pt>
    <dgm:pt modelId="{EF3F96C5-94EB-410F-923F-AC44A0D7C6EF}" type="sibTrans" cxnId="{042D5989-A7D5-4472-B78A-A12E4F5B8571}">
      <dgm:prSet/>
      <dgm:spPr/>
      <dgm:t>
        <a:bodyPr/>
        <a:lstStyle/>
        <a:p>
          <a:endParaRPr lang="en-US"/>
        </a:p>
      </dgm:t>
    </dgm:pt>
    <dgm:pt modelId="{923623FD-B6DA-405A-9453-D48DD341BE21}">
      <dgm:prSet/>
      <dgm:spPr/>
      <dgm:t>
        <a:bodyPr/>
        <a:lstStyle/>
        <a:p>
          <a:r>
            <a:rPr lang="en-US"/>
            <a:t>For our project, we have firstly indentified the problems and carried out different process such as user profiling,task and competitive analysis, prototype design, evaluation and many more to successfully develop and implement a web application for the education center following the design principles.</a:t>
          </a:r>
        </a:p>
      </dgm:t>
    </dgm:pt>
    <dgm:pt modelId="{C373E36D-6655-4FE4-ADAD-A46BAAA76630}" type="parTrans" cxnId="{18E77958-2DEA-4E72-B335-3158E7C11EEA}">
      <dgm:prSet/>
      <dgm:spPr/>
      <dgm:t>
        <a:bodyPr/>
        <a:lstStyle/>
        <a:p>
          <a:endParaRPr lang="en-US"/>
        </a:p>
      </dgm:t>
    </dgm:pt>
    <dgm:pt modelId="{ED49E2C3-B45A-45D6-8754-8F8B13079C6D}" type="sibTrans" cxnId="{18E77958-2DEA-4E72-B335-3158E7C11EEA}">
      <dgm:prSet/>
      <dgm:spPr/>
      <dgm:t>
        <a:bodyPr/>
        <a:lstStyle/>
        <a:p>
          <a:endParaRPr lang="en-US"/>
        </a:p>
      </dgm:t>
    </dgm:pt>
    <dgm:pt modelId="{DF075036-EDF4-4D61-BA07-81B816049B5D}" type="pres">
      <dgm:prSet presAssocID="{5FBBAE8F-4C73-4F52-B0B9-F37ADE3A6364}" presName="linear" presStyleCnt="0">
        <dgm:presLayoutVars>
          <dgm:animLvl val="lvl"/>
          <dgm:resizeHandles val="exact"/>
        </dgm:presLayoutVars>
      </dgm:prSet>
      <dgm:spPr/>
    </dgm:pt>
    <dgm:pt modelId="{5F83C386-5481-4D92-82A3-B6210B8476C3}" type="pres">
      <dgm:prSet presAssocID="{0250EA4D-212A-4057-856C-7CBF178F72DE}" presName="parentText" presStyleLbl="node1" presStyleIdx="0" presStyleCnt="3">
        <dgm:presLayoutVars>
          <dgm:chMax val="0"/>
          <dgm:bulletEnabled val="1"/>
        </dgm:presLayoutVars>
      </dgm:prSet>
      <dgm:spPr/>
    </dgm:pt>
    <dgm:pt modelId="{A5E845EE-799A-4714-836E-02A3B3BBD5CA}" type="pres">
      <dgm:prSet presAssocID="{5A67DFDA-A77D-421E-B72D-9577B9FFEE46}" presName="spacer" presStyleCnt="0"/>
      <dgm:spPr/>
    </dgm:pt>
    <dgm:pt modelId="{B3D3EA5C-B229-4FC2-9359-614FF8017BE8}" type="pres">
      <dgm:prSet presAssocID="{71D2DFDC-3357-42B2-9114-22E4B3BB48D9}" presName="parentText" presStyleLbl="node1" presStyleIdx="1" presStyleCnt="3">
        <dgm:presLayoutVars>
          <dgm:chMax val="0"/>
          <dgm:bulletEnabled val="1"/>
        </dgm:presLayoutVars>
      </dgm:prSet>
      <dgm:spPr/>
    </dgm:pt>
    <dgm:pt modelId="{02A6D41E-0386-4EC6-A7E5-41C3F3616CA9}" type="pres">
      <dgm:prSet presAssocID="{EF3F96C5-94EB-410F-923F-AC44A0D7C6EF}" presName="spacer" presStyleCnt="0"/>
      <dgm:spPr/>
    </dgm:pt>
    <dgm:pt modelId="{67990BF7-CEDC-4283-9BB7-C670C09363DF}" type="pres">
      <dgm:prSet presAssocID="{923623FD-B6DA-405A-9453-D48DD341BE21}" presName="parentText" presStyleLbl="node1" presStyleIdx="2" presStyleCnt="3">
        <dgm:presLayoutVars>
          <dgm:chMax val="0"/>
          <dgm:bulletEnabled val="1"/>
        </dgm:presLayoutVars>
      </dgm:prSet>
      <dgm:spPr/>
    </dgm:pt>
  </dgm:ptLst>
  <dgm:cxnLst>
    <dgm:cxn modelId="{8D7AFF15-0510-41DB-B9BE-736DE1DC379E}" type="presOf" srcId="{71D2DFDC-3357-42B2-9114-22E4B3BB48D9}" destId="{B3D3EA5C-B229-4FC2-9359-614FF8017BE8}" srcOrd="0" destOrd="0" presId="urn:microsoft.com/office/officeart/2005/8/layout/vList2"/>
    <dgm:cxn modelId="{D68B2118-1037-4654-ADBB-A6B673CF5BCB}" type="presOf" srcId="{5FBBAE8F-4C73-4F52-B0B9-F37ADE3A6364}" destId="{DF075036-EDF4-4D61-BA07-81B816049B5D}" srcOrd="0" destOrd="0" presId="urn:microsoft.com/office/officeart/2005/8/layout/vList2"/>
    <dgm:cxn modelId="{DA258F67-ADAB-4D19-8A01-B4757D594427}" type="presOf" srcId="{0250EA4D-212A-4057-856C-7CBF178F72DE}" destId="{5F83C386-5481-4D92-82A3-B6210B8476C3}" srcOrd="0" destOrd="0" presId="urn:microsoft.com/office/officeart/2005/8/layout/vList2"/>
    <dgm:cxn modelId="{18E77958-2DEA-4E72-B335-3158E7C11EEA}" srcId="{5FBBAE8F-4C73-4F52-B0B9-F37ADE3A6364}" destId="{923623FD-B6DA-405A-9453-D48DD341BE21}" srcOrd="2" destOrd="0" parTransId="{C373E36D-6655-4FE4-ADAD-A46BAAA76630}" sibTransId="{ED49E2C3-B45A-45D6-8754-8F8B13079C6D}"/>
    <dgm:cxn modelId="{B286DF7C-4A30-441E-AB70-3C765FE67DD7}" type="presOf" srcId="{923623FD-B6DA-405A-9453-D48DD341BE21}" destId="{67990BF7-CEDC-4283-9BB7-C670C09363DF}" srcOrd="0" destOrd="0" presId="urn:microsoft.com/office/officeart/2005/8/layout/vList2"/>
    <dgm:cxn modelId="{042D5989-A7D5-4472-B78A-A12E4F5B8571}" srcId="{5FBBAE8F-4C73-4F52-B0B9-F37ADE3A6364}" destId="{71D2DFDC-3357-42B2-9114-22E4B3BB48D9}" srcOrd="1" destOrd="0" parTransId="{41CE5AEC-9F30-48E0-ACBF-91EEBC556A4E}" sibTransId="{EF3F96C5-94EB-410F-923F-AC44A0D7C6EF}"/>
    <dgm:cxn modelId="{BF9452D3-0D98-451B-B6F2-395FE296E84E}" srcId="{5FBBAE8F-4C73-4F52-B0B9-F37ADE3A6364}" destId="{0250EA4D-212A-4057-856C-7CBF178F72DE}" srcOrd="0" destOrd="0" parTransId="{29697EB3-1D78-40EC-95FF-1277A642CA94}" sibTransId="{5A67DFDA-A77D-421E-B72D-9577B9FFEE46}"/>
    <dgm:cxn modelId="{1EAC8CC1-3A35-471B-B79A-65B4E62D14E0}" type="presParOf" srcId="{DF075036-EDF4-4D61-BA07-81B816049B5D}" destId="{5F83C386-5481-4D92-82A3-B6210B8476C3}" srcOrd="0" destOrd="0" presId="urn:microsoft.com/office/officeart/2005/8/layout/vList2"/>
    <dgm:cxn modelId="{4561B2D6-CEFA-49A5-A660-B5726FE1DE7F}" type="presParOf" srcId="{DF075036-EDF4-4D61-BA07-81B816049B5D}" destId="{A5E845EE-799A-4714-836E-02A3B3BBD5CA}" srcOrd="1" destOrd="0" presId="urn:microsoft.com/office/officeart/2005/8/layout/vList2"/>
    <dgm:cxn modelId="{99122B42-1B12-483B-A1EB-065FF30601BD}" type="presParOf" srcId="{DF075036-EDF4-4D61-BA07-81B816049B5D}" destId="{B3D3EA5C-B229-4FC2-9359-614FF8017BE8}" srcOrd="2" destOrd="0" presId="urn:microsoft.com/office/officeart/2005/8/layout/vList2"/>
    <dgm:cxn modelId="{E86E6EA2-A1D2-494A-95D9-D01CF30A84EF}" type="presParOf" srcId="{DF075036-EDF4-4D61-BA07-81B816049B5D}" destId="{02A6D41E-0386-4EC6-A7E5-41C3F3616CA9}" srcOrd="3" destOrd="0" presId="urn:microsoft.com/office/officeart/2005/8/layout/vList2"/>
    <dgm:cxn modelId="{A17096AF-2906-430E-A49E-2463D5B7B3C3}" type="presParOf" srcId="{DF075036-EDF4-4D61-BA07-81B816049B5D}" destId="{67990BF7-CEDC-4283-9BB7-C670C09363D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76BF41D-53B5-47ED-912F-3392A1CA5B2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1FF66C7-084E-42D7-8641-3F48A6846B41}">
      <dgm:prSet custT="1"/>
      <dgm:spPr/>
      <dgm:t>
        <a:bodyPr/>
        <a:lstStyle/>
        <a:p>
          <a:r>
            <a:rPr lang="en-US" sz="1400"/>
            <a:t>Benn, S., Abratt, R. and O’Leary, B., 2016. Defining and identifying stakeholders: Views from management and stakeholders. South African Journal of Business Management, 47(2), pp.1-11.</a:t>
          </a:r>
          <a:endParaRPr lang="en-US" sz="1400" dirty="0"/>
        </a:p>
      </dgm:t>
    </dgm:pt>
    <dgm:pt modelId="{CC500226-50C7-46EF-9F78-2B450551D472}" type="parTrans" cxnId="{B934D740-B173-4F06-90F1-EEDFA107189A}">
      <dgm:prSet/>
      <dgm:spPr/>
      <dgm:t>
        <a:bodyPr/>
        <a:lstStyle/>
        <a:p>
          <a:endParaRPr lang="en-US"/>
        </a:p>
      </dgm:t>
    </dgm:pt>
    <dgm:pt modelId="{32B89215-407A-45E9-91D9-66DCE0D8F629}" type="sibTrans" cxnId="{B934D740-B173-4F06-90F1-EEDFA107189A}">
      <dgm:prSet/>
      <dgm:spPr/>
      <dgm:t>
        <a:bodyPr/>
        <a:lstStyle/>
        <a:p>
          <a:endParaRPr lang="en-US"/>
        </a:p>
      </dgm:t>
    </dgm:pt>
    <dgm:pt modelId="{985FE897-0C1A-47B6-84EE-678AF8891762}">
      <dgm:prSet custT="1"/>
      <dgm:spPr/>
      <dgm:t>
        <a:bodyPr/>
        <a:lstStyle/>
        <a:p>
          <a:r>
            <a:rPr lang="en-US" sz="1400"/>
            <a:t>Righi, C., James, J., Beasley, M., Day, D., Fox, J. and Gieber, J., 2013. Card Sort Analysis BestPractices. Journal of Usability Studies, 8(3), pp.69-89.</a:t>
          </a:r>
          <a:endParaRPr lang="en-US" sz="1400" dirty="0"/>
        </a:p>
      </dgm:t>
    </dgm:pt>
    <dgm:pt modelId="{B909185B-6524-4709-82A3-FB9A77FE8677}" type="parTrans" cxnId="{F21572C1-A86D-4EE1-8D46-5A65E7AD4B1A}">
      <dgm:prSet/>
      <dgm:spPr/>
      <dgm:t>
        <a:bodyPr/>
        <a:lstStyle/>
        <a:p>
          <a:endParaRPr lang="en-US"/>
        </a:p>
      </dgm:t>
    </dgm:pt>
    <dgm:pt modelId="{29645CAD-6B0C-48F6-A7E4-EA5F06BA6EB4}" type="sibTrans" cxnId="{F21572C1-A86D-4EE1-8D46-5A65E7AD4B1A}">
      <dgm:prSet/>
      <dgm:spPr/>
      <dgm:t>
        <a:bodyPr/>
        <a:lstStyle/>
        <a:p>
          <a:endParaRPr lang="en-US"/>
        </a:p>
      </dgm:t>
    </dgm:pt>
    <dgm:pt modelId="{1F300561-7E11-48A7-BCE4-067B9236B7AA}">
      <dgm:prSet custT="1"/>
      <dgm:spPr/>
      <dgm:t>
        <a:bodyPr/>
        <a:lstStyle/>
        <a:p>
          <a:r>
            <a:rPr lang="en-US" sz="1400"/>
            <a:t>Preece, J., Rogers, Y. and Sharp, H., 2002. Interaction design. New York, N.Y.: Wiley, pp.348-356.</a:t>
          </a:r>
          <a:endParaRPr lang="en-US" sz="1400" dirty="0"/>
        </a:p>
      </dgm:t>
    </dgm:pt>
    <dgm:pt modelId="{EBB140C9-92DB-426F-B6EF-7B6114A05A44}" type="parTrans" cxnId="{4BE72F90-AFD2-4A23-8875-6DF0C70C7929}">
      <dgm:prSet/>
      <dgm:spPr/>
      <dgm:t>
        <a:bodyPr/>
        <a:lstStyle/>
        <a:p>
          <a:endParaRPr lang="en-US"/>
        </a:p>
      </dgm:t>
    </dgm:pt>
    <dgm:pt modelId="{A0F436DA-8D9C-4A38-9308-F135DD9BD9A4}" type="sibTrans" cxnId="{4BE72F90-AFD2-4A23-8875-6DF0C70C7929}">
      <dgm:prSet/>
      <dgm:spPr/>
      <dgm:t>
        <a:bodyPr/>
        <a:lstStyle/>
        <a:p>
          <a:endParaRPr lang="en-US"/>
        </a:p>
      </dgm:t>
    </dgm:pt>
    <dgm:pt modelId="{8EB01B9B-3BF1-4846-8AC2-FACB36786A7F}">
      <dgm:prSet custT="1"/>
      <dgm:spPr/>
      <dgm:t>
        <a:bodyPr/>
        <a:lstStyle/>
        <a:p>
          <a:pPr algn="just"/>
          <a:r>
            <a:rPr lang="en-US" sz="1400" dirty="0"/>
            <a:t>Sajjad Kabir, S., 2016. Basic Guidelines for Research. 1st ed. [</a:t>
          </a:r>
          <a:r>
            <a:rPr lang="en-US" sz="1400" dirty="0" err="1"/>
            <a:t>ebook</a:t>
          </a:r>
          <a:r>
            <a:rPr lang="en-US" sz="1400" dirty="0"/>
            <a:t>] Chittagong - 4203Bangladesh: Book Zone Publication, pp.201-275. Available </a:t>
          </a:r>
          <a:r>
            <a:rPr lang="en-US" sz="1400" dirty="0" err="1"/>
            <a:t>at:https</a:t>
          </a:r>
          <a:r>
            <a:rPr lang="en-US" sz="1400" dirty="0"/>
            <a:t>://www.researchgate.net/publication/325846997_METHODS_OF_DATA_COLLECTION,[Accessed 1 February 2022].</a:t>
          </a:r>
        </a:p>
      </dgm:t>
    </dgm:pt>
    <dgm:pt modelId="{6E6E8D3A-E64C-4AD2-B433-EC90AE252D6C}" type="parTrans" cxnId="{737915C7-F2A9-4577-A41A-99A5698188AA}">
      <dgm:prSet/>
      <dgm:spPr/>
      <dgm:t>
        <a:bodyPr/>
        <a:lstStyle/>
        <a:p>
          <a:endParaRPr lang="en-US"/>
        </a:p>
      </dgm:t>
    </dgm:pt>
    <dgm:pt modelId="{EEBC7257-E2DB-49F4-B504-F9948A1A6C8E}" type="sibTrans" cxnId="{737915C7-F2A9-4577-A41A-99A5698188AA}">
      <dgm:prSet/>
      <dgm:spPr/>
      <dgm:t>
        <a:bodyPr/>
        <a:lstStyle/>
        <a:p>
          <a:endParaRPr lang="en-US"/>
        </a:p>
      </dgm:t>
    </dgm:pt>
    <dgm:pt modelId="{F6C8BEAF-F1D9-48A4-8ACD-CBEBB7B509D9}" type="pres">
      <dgm:prSet presAssocID="{876BF41D-53B5-47ED-912F-3392A1CA5B2D}" presName="linear" presStyleCnt="0">
        <dgm:presLayoutVars>
          <dgm:animLvl val="lvl"/>
          <dgm:resizeHandles val="exact"/>
        </dgm:presLayoutVars>
      </dgm:prSet>
      <dgm:spPr/>
    </dgm:pt>
    <dgm:pt modelId="{5E943FE9-3BF9-4CF6-A911-A099A2756ED6}" type="pres">
      <dgm:prSet presAssocID="{71FF66C7-084E-42D7-8641-3F48A6846B41}" presName="parentText" presStyleLbl="node1" presStyleIdx="0" presStyleCnt="4">
        <dgm:presLayoutVars>
          <dgm:chMax val="0"/>
          <dgm:bulletEnabled val="1"/>
        </dgm:presLayoutVars>
      </dgm:prSet>
      <dgm:spPr/>
    </dgm:pt>
    <dgm:pt modelId="{1BCCD3B5-CE11-40F9-BBB5-F875F4967737}" type="pres">
      <dgm:prSet presAssocID="{32B89215-407A-45E9-91D9-66DCE0D8F629}" presName="spacer" presStyleCnt="0"/>
      <dgm:spPr/>
    </dgm:pt>
    <dgm:pt modelId="{27229BB4-F640-417E-9D0B-6CFFDB4E2B0F}" type="pres">
      <dgm:prSet presAssocID="{985FE897-0C1A-47B6-84EE-678AF8891762}" presName="parentText" presStyleLbl="node1" presStyleIdx="1" presStyleCnt="4">
        <dgm:presLayoutVars>
          <dgm:chMax val="0"/>
          <dgm:bulletEnabled val="1"/>
        </dgm:presLayoutVars>
      </dgm:prSet>
      <dgm:spPr/>
    </dgm:pt>
    <dgm:pt modelId="{995D2D1C-6370-4B60-8B2B-F7681EB3E584}" type="pres">
      <dgm:prSet presAssocID="{29645CAD-6B0C-48F6-A7E4-EA5F06BA6EB4}" presName="spacer" presStyleCnt="0"/>
      <dgm:spPr/>
    </dgm:pt>
    <dgm:pt modelId="{EC2754A8-5564-4BD4-80A0-3EC3732DE2F3}" type="pres">
      <dgm:prSet presAssocID="{1F300561-7E11-48A7-BCE4-067B9236B7AA}" presName="parentText" presStyleLbl="node1" presStyleIdx="2" presStyleCnt="4">
        <dgm:presLayoutVars>
          <dgm:chMax val="0"/>
          <dgm:bulletEnabled val="1"/>
        </dgm:presLayoutVars>
      </dgm:prSet>
      <dgm:spPr/>
    </dgm:pt>
    <dgm:pt modelId="{B3BDA7F3-E7AC-41A0-BAE8-1CE1E4D43ED1}" type="pres">
      <dgm:prSet presAssocID="{A0F436DA-8D9C-4A38-9308-F135DD9BD9A4}" presName="spacer" presStyleCnt="0"/>
      <dgm:spPr/>
    </dgm:pt>
    <dgm:pt modelId="{15A1A11B-1EB0-4EC5-9AD1-0284285B161F}" type="pres">
      <dgm:prSet presAssocID="{8EB01B9B-3BF1-4846-8AC2-FACB36786A7F}" presName="parentText" presStyleLbl="node1" presStyleIdx="3" presStyleCnt="4" custScaleY="138378">
        <dgm:presLayoutVars>
          <dgm:chMax val="0"/>
          <dgm:bulletEnabled val="1"/>
        </dgm:presLayoutVars>
      </dgm:prSet>
      <dgm:spPr/>
    </dgm:pt>
  </dgm:ptLst>
  <dgm:cxnLst>
    <dgm:cxn modelId="{B934D740-B173-4F06-90F1-EEDFA107189A}" srcId="{876BF41D-53B5-47ED-912F-3392A1CA5B2D}" destId="{71FF66C7-084E-42D7-8641-3F48A6846B41}" srcOrd="0" destOrd="0" parTransId="{CC500226-50C7-46EF-9F78-2B450551D472}" sibTransId="{32B89215-407A-45E9-91D9-66DCE0D8F629}"/>
    <dgm:cxn modelId="{48BACE44-6E13-4707-A731-E99CAC7667C4}" type="presOf" srcId="{71FF66C7-084E-42D7-8641-3F48A6846B41}" destId="{5E943FE9-3BF9-4CF6-A911-A099A2756ED6}" srcOrd="0" destOrd="0" presId="urn:microsoft.com/office/officeart/2005/8/layout/vList2"/>
    <dgm:cxn modelId="{57921659-5A0A-4A44-B0D3-503D21801413}" type="presOf" srcId="{876BF41D-53B5-47ED-912F-3392A1CA5B2D}" destId="{F6C8BEAF-F1D9-48A4-8ACD-CBEBB7B509D9}" srcOrd="0" destOrd="0" presId="urn:microsoft.com/office/officeart/2005/8/layout/vList2"/>
    <dgm:cxn modelId="{C15BAA7C-5250-442C-8BED-4D27AFDA5AA1}" type="presOf" srcId="{1F300561-7E11-48A7-BCE4-067B9236B7AA}" destId="{EC2754A8-5564-4BD4-80A0-3EC3732DE2F3}" srcOrd="0" destOrd="0" presId="urn:microsoft.com/office/officeart/2005/8/layout/vList2"/>
    <dgm:cxn modelId="{4BE72F90-AFD2-4A23-8875-6DF0C70C7929}" srcId="{876BF41D-53B5-47ED-912F-3392A1CA5B2D}" destId="{1F300561-7E11-48A7-BCE4-067B9236B7AA}" srcOrd="2" destOrd="0" parTransId="{EBB140C9-92DB-426F-B6EF-7B6114A05A44}" sibTransId="{A0F436DA-8D9C-4A38-9308-F135DD9BD9A4}"/>
    <dgm:cxn modelId="{F21572C1-A86D-4EE1-8D46-5A65E7AD4B1A}" srcId="{876BF41D-53B5-47ED-912F-3392A1CA5B2D}" destId="{985FE897-0C1A-47B6-84EE-678AF8891762}" srcOrd="1" destOrd="0" parTransId="{B909185B-6524-4709-82A3-FB9A77FE8677}" sibTransId="{29645CAD-6B0C-48F6-A7E4-EA5F06BA6EB4}"/>
    <dgm:cxn modelId="{737915C7-F2A9-4577-A41A-99A5698188AA}" srcId="{876BF41D-53B5-47ED-912F-3392A1CA5B2D}" destId="{8EB01B9B-3BF1-4846-8AC2-FACB36786A7F}" srcOrd="3" destOrd="0" parTransId="{6E6E8D3A-E64C-4AD2-B433-EC90AE252D6C}" sibTransId="{EEBC7257-E2DB-49F4-B504-F9948A1A6C8E}"/>
    <dgm:cxn modelId="{4D1C59EF-51E4-4C58-ACCB-77668162DBB5}" type="presOf" srcId="{8EB01B9B-3BF1-4846-8AC2-FACB36786A7F}" destId="{15A1A11B-1EB0-4EC5-9AD1-0284285B161F}" srcOrd="0" destOrd="0" presId="urn:microsoft.com/office/officeart/2005/8/layout/vList2"/>
    <dgm:cxn modelId="{3DF608FC-CC77-4073-9DDD-0843586B77D8}" type="presOf" srcId="{985FE897-0C1A-47B6-84EE-678AF8891762}" destId="{27229BB4-F640-417E-9D0B-6CFFDB4E2B0F}" srcOrd="0" destOrd="0" presId="urn:microsoft.com/office/officeart/2005/8/layout/vList2"/>
    <dgm:cxn modelId="{84436CEB-895C-4E87-B2E1-3FC49B7B120A}" type="presParOf" srcId="{F6C8BEAF-F1D9-48A4-8ACD-CBEBB7B509D9}" destId="{5E943FE9-3BF9-4CF6-A911-A099A2756ED6}" srcOrd="0" destOrd="0" presId="urn:microsoft.com/office/officeart/2005/8/layout/vList2"/>
    <dgm:cxn modelId="{23A1C48E-958E-4F8B-9C47-FE32C69A901C}" type="presParOf" srcId="{F6C8BEAF-F1D9-48A4-8ACD-CBEBB7B509D9}" destId="{1BCCD3B5-CE11-40F9-BBB5-F875F4967737}" srcOrd="1" destOrd="0" presId="urn:microsoft.com/office/officeart/2005/8/layout/vList2"/>
    <dgm:cxn modelId="{B94E37A1-3348-490C-87C5-F5798B8D68F9}" type="presParOf" srcId="{F6C8BEAF-F1D9-48A4-8ACD-CBEBB7B509D9}" destId="{27229BB4-F640-417E-9D0B-6CFFDB4E2B0F}" srcOrd="2" destOrd="0" presId="urn:microsoft.com/office/officeart/2005/8/layout/vList2"/>
    <dgm:cxn modelId="{12F1C5BF-332B-4997-919A-45644873B290}" type="presParOf" srcId="{F6C8BEAF-F1D9-48A4-8ACD-CBEBB7B509D9}" destId="{995D2D1C-6370-4B60-8B2B-F7681EB3E584}" srcOrd="3" destOrd="0" presId="urn:microsoft.com/office/officeart/2005/8/layout/vList2"/>
    <dgm:cxn modelId="{7A13BE0F-CC5F-41DF-B612-45B3D22594CB}" type="presParOf" srcId="{F6C8BEAF-F1D9-48A4-8ACD-CBEBB7B509D9}" destId="{EC2754A8-5564-4BD4-80A0-3EC3732DE2F3}" srcOrd="4" destOrd="0" presId="urn:microsoft.com/office/officeart/2005/8/layout/vList2"/>
    <dgm:cxn modelId="{666B3487-6CDE-4F8C-BDB3-CDC54A102769}" type="presParOf" srcId="{F6C8BEAF-F1D9-48A4-8ACD-CBEBB7B509D9}" destId="{B3BDA7F3-E7AC-41A0-BAE8-1CE1E4D43ED1}" srcOrd="5" destOrd="0" presId="urn:microsoft.com/office/officeart/2005/8/layout/vList2"/>
    <dgm:cxn modelId="{C58395CE-943D-452A-A420-A901C220A58C}" type="presParOf" srcId="{F6C8BEAF-F1D9-48A4-8ACD-CBEBB7B509D9}" destId="{15A1A11B-1EB0-4EC5-9AD1-0284285B161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0F218-47A8-43C0-B529-927098336609}" type="doc">
      <dgm:prSet loTypeId="urn:microsoft.com/office/officeart/2005/8/layout/vList2" loCatId="list" qsTypeId="urn:microsoft.com/office/officeart/2005/8/quickstyle/3d2" qsCatId="3D" csTypeId="urn:microsoft.com/office/officeart/2005/8/colors/colorful5" csCatId="colorful"/>
      <dgm:spPr/>
      <dgm:t>
        <a:bodyPr/>
        <a:lstStyle/>
        <a:p>
          <a:endParaRPr lang="en-US"/>
        </a:p>
      </dgm:t>
    </dgm:pt>
    <dgm:pt modelId="{1DB28C07-D9E3-4F65-91A7-E04604B1972A}">
      <dgm:prSet/>
      <dgm:spPr/>
      <dgm:t>
        <a:bodyPr/>
        <a:lstStyle/>
        <a:p>
          <a:r>
            <a:rPr lang="en-US"/>
            <a:t>Learnability</a:t>
          </a:r>
        </a:p>
      </dgm:t>
    </dgm:pt>
    <dgm:pt modelId="{AAE1405A-3515-4AA9-970B-7DC792866463}" type="parTrans" cxnId="{FB59EF2B-01CE-4285-8B3B-517A3C02EE02}">
      <dgm:prSet/>
      <dgm:spPr/>
      <dgm:t>
        <a:bodyPr/>
        <a:lstStyle/>
        <a:p>
          <a:endParaRPr lang="en-US"/>
        </a:p>
      </dgm:t>
    </dgm:pt>
    <dgm:pt modelId="{B3241C0A-3FD5-4903-B51E-123BC2DB4156}" type="sibTrans" cxnId="{FB59EF2B-01CE-4285-8B3B-517A3C02EE02}">
      <dgm:prSet/>
      <dgm:spPr/>
      <dgm:t>
        <a:bodyPr/>
        <a:lstStyle/>
        <a:p>
          <a:endParaRPr lang="en-US"/>
        </a:p>
      </dgm:t>
    </dgm:pt>
    <dgm:pt modelId="{A95192A1-4F56-4C04-811C-25E48503358F}">
      <dgm:prSet/>
      <dgm:spPr/>
      <dgm:t>
        <a:bodyPr/>
        <a:lstStyle/>
        <a:p>
          <a:r>
            <a:rPr lang="en-US"/>
            <a:t>Enables to become familiar within short period of time.</a:t>
          </a:r>
        </a:p>
      </dgm:t>
    </dgm:pt>
    <dgm:pt modelId="{FE13106C-B1A8-4217-B137-5073D3626AD7}" type="parTrans" cxnId="{CC1B6C42-FA7E-402D-A754-242B35C4EA2C}">
      <dgm:prSet/>
      <dgm:spPr/>
      <dgm:t>
        <a:bodyPr/>
        <a:lstStyle/>
        <a:p>
          <a:endParaRPr lang="en-US"/>
        </a:p>
      </dgm:t>
    </dgm:pt>
    <dgm:pt modelId="{B2A51618-22BE-4E9C-B617-6A4096FF3C6C}" type="sibTrans" cxnId="{CC1B6C42-FA7E-402D-A754-242B35C4EA2C}">
      <dgm:prSet/>
      <dgm:spPr/>
      <dgm:t>
        <a:bodyPr/>
        <a:lstStyle/>
        <a:p>
          <a:endParaRPr lang="en-US"/>
        </a:p>
      </dgm:t>
    </dgm:pt>
    <dgm:pt modelId="{5C2262EA-7E97-4081-A85B-51DB5F7A4BB6}">
      <dgm:prSet/>
      <dgm:spPr/>
      <dgm:t>
        <a:bodyPr/>
        <a:lstStyle/>
        <a:p>
          <a:r>
            <a:rPr lang="en-US"/>
            <a:t>Goal of our system:</a:t>
          </a:r>
        </a:p>
      </dgm:t>
    </dgm:pt>
    <dgm:pt modelId="{6EF88709-44B8-4D73-87C4-7221EF61D550}" type="parTrans" cxnId="{45C58A3A-86F3-40E4-8DFB-D68C54B90368}">
      <dgm:prSet/>
      <dgm:spPr/>
      <dgm:t>
        <a:bodyPr/>
        <a:lstStyle/>
        <a:p>
          <a:endParaRPr lang="en-US"/>
        </a:p>
      </dgm:t>
    </dgm:pt>
    <dgm:pt modelId="{4B951D73-9D2E-41C9-AAD9-F8CC1CD3EB36}" type="sibTrans" cxnId="{45C58A3A-86F3-40E4-8DFB-D68C54B90368}">
      <dgm:prSet/>
      <dgm:spPr/>
      <dgm:t>
        <a:bodyPr/>
        <a:lstStyle/>
        <a:p>
          <a:endParaRPr lang="en-US"/>
        </a:p>
      </dgm:t>
    </dgm:pt>
    <dgm:pt modelId="{BA707CB1-E2BB-44D7-AE34-FFE394C5B904}">
      <dgm:prSet/>
      <dgm:spPr/>
      <dgm:t>
        <a:bodyPr/>
        <a:lstStyle/>
        <a:p>
          <a:r>
            <a:rPr lang="en-US"/>
            <a:t>Ensure that it is easy to use and takes little time to perform specific tasks.</a:t>
          </a:r>
        </a:p>
      </dgm:t>
    </dgm:pt>
    <dgm:pt modelId="{FAFBD9CF-C26E-45D8-84DA-B58ADB43B148}" type="parTrans" cxnId="{853E2E6F-9945-49E3-9E45-BA79A1ED3CC2}">
      <dgm:prSet/>
      <dgm:spPr/>
      <dgm:t>
        <a:bodyPr/>
        <a:lstStyle/>
        <a:p>
          <a:endParaRPr lang="en-US"/>
        </a:p>
      </dgm:t>
    </dgm:pt>
    <dgm:pt modelId="{E298268D-558A-48E9-9823-783FC8A1BE2C}" type="sibTrans" cxnId="{853E2E6F-9945-49E3-9E45-BA79A1ED3CC2}">
      <dgm:prSet/>
      <dgm:spPr/>
      <dgm:t>
        <a:bodyPr/>
        <a:lstStyle/>
        <a:p>
          <a:endParaRPr lang="en-US"/>
        </a:p>
      </dgm:t>
    </dgm:pt>
    <dgm:pt modelId="{EAE43044-A956-46BF-B491-9F08BD5E5787}">
      <dgm:prSet/>
      <dgm:spPr/>
      <dgm:t>
        <a:bodyPr/>
        <a:lstStyle/>
        <a:p>
          <a:r>
            <a:rPr lang="en-US"/>
            <a:t>Efficiency</a:t>
          </a:r>
        </a:p>
      </dgm:t>
    </dgm:pt>
    <dgm:pt modelId="{6CFCF3F2-C809-437C-8137-CEE9ACFF7CDF}" type="parTrans" cxnId="{2B22B97B-1E87-4A22-A6A8-99F4C63457A9}">
      <dgm:prSet/>
      <dgm:spPr/>
      <dgm:t>
        <a:bodyPr/>
        <a:lstStyle/>
        <a:p>
          <a:endParaRPr lang="en-US"/>
        </a:p>
      </dgm:t>
    </dgm:pt>
    <dgm:pt modelId="{68223787-7396-439B-A3C5-2553B742D6A5}" type="sibTrans" cxnId="{2B22B97B-1E87-4A22-A6A8-99F4C63457A9}">
      <dgm:prSet/>
      <dgm:spPr/>
      <dgm:t>
        <a:bodyPr/>
        <a:lstStyle/>
        <a:p>
          <a:endParaRPr lang="en-US"/>
        </a:p>
      </dgm:t>
    </dgm:pt>
    <dgm:pt modelId="{110AEBB0-F5A7-46A6-9470-C29C78CAF605}">
      <dgm:prSet/>
      <dgm:spPr/>
      <dgm:t>
        <a:bodyPr/>
        <a:lstStyle/>
        <a:p>
          <a:r>
            <a:rPr lang="en-US"/>
            <a:t>Resources used by the user for the accuracy and completeness to achieve a goal</a:t>
          </a:r>
        </a:p>
      </dgm:t>
    </dgm:pt>
    <dgm:pt modelId="{625F8C1E-27A2-4818-A81B-B3DE35561DFF}" type="parTrans" cxnId="{817B92EF-B74B-442B-ACF4-3153496ABC08}">
      <dgm:prSet/>
      <dgm:spPr/>
      <dgm:t>
        <a:bodyPr/>
        <a:lstStyle/>
        <a:p>
          <a:endParaRPr lang="en-US"/>
        </a:p>
      </dgm:t>
    </dgm:pt>
    <dgm:pt modelId="{3B3228C7-0732-4713-A265-CE1B2D5ED476}" type="sibTrans" cxnId="{817B92EF-B74B-442B-ACF4-3153496ABC08}">
      <dgm:prSet/>
      <dgm:spPr/>
      <dgm:t>
        <a:bodyPr/>
        <a:lstStyle/>
        <a:p>
          <a:endParaRPr lang="en-US"/>
        </a:p>
      </dgm:t>
    </dgm:pt>
    <dgm:pt modelId="{1933F4AA-9FBC-446A-841E-ACED4E53960F}">
      <dgm:prSet/>
      <dgm:spPr/>
      <dgm:t>
        <a:bodyPr/>
        <a:lstStyle/>
        <a:p>
          <a:r>
            <a:rPr lang="en-US"/>
            <a:t>Goal of our system:</a:t>
          </a:r>
        </a:p>
      </dgm:t>
    </dgm:pt>
    <dgm:pt modelId="{E3637345-E857-4C83-BB8B-06DE271E63CA}" type="parTrans" cxnId="{D4423895-20E9-449E-9E65-0087E2B1BBAB}">
      <dgm:prSet/>
      <dgm:spPr/>
      <dgm:t>
        <a:bodyPr/>
        <a:lstStyle/>
        <a:p>
          <a:endParaRPr lang="en-US"/>
        </a:p>
      </dgm:t>
    </dgm:pt>
    <dgm:pt modelId="{EAD4556A-FEA0-4DA1-9890-7D4621BC4823}" type="sibTrans" cxnId="{D4423895-20E9-449E-9E65-0087E2B1BBAB}">
      <dgm:prSet/>
      <dgm:spPr/>
      <dgm:t>
        <a:bodyPr/>
        <a:lstStyle/>
        <a:p>
          <a:endParaRPr lang="en-US"/>
        </a:p>
      </dgm:t>
    </dgm:pt>
    <dgm:pt modelId="{F55E26A0-5428-46F6-8AF7-B1974BAF34B8}">
      <dgm:prSet/>
      <dgm:spPr/>
      <dgm:t>
        <a:bodyPr/>
        <a:lstStyle/>
        <a:p>
          <a:r>
            <a:rPr lang="en-US"/>
            <a:t>Able to take benefits from the services which our company will provide</a:t>
          </a:r>
        </a:p>
      </dgm:t>
    </dgm:pt>
    <dgm:pt modelId="{9C9AFE29-A38D-4E71-9591-61F04C4FA2C4}" type="parTrans" cxnId="{0DB1C568-CE5E-4A3C-A7BC-AE2C0D7C44FE}">
      <dgm:prSet/>
      <dgm:spPr/>
      <dgm:t>
        <a:bodyPr/>
        <a:lstStyle/>
        <a:p>
          <a:endParaRPr lang="en-US"/>
        </a:p>
      </dgm:t>
    </dgm:pt>
    <dgm:pt modelId="{3F02A38C-6A2A-42ED-8B7D-F83E727DEDA8}" type="sibTrans" cxnId="{0DB1C568-CE5E-4A3C-A7BC-AE2C0D7C44FE}">
      <dgm:prSet/>
      <dgm:spPr/>
      <dgm:t>
        <a:bodyPr/>
        <a:lstStyle/>
        <a:p>
          <a:endParaRPr lang="en-US"/>
        </a:p>
      </dgm:t>
    </dgm:pt>
    <dgm:pt modelId="{F131E0C6-AAE3-439F-83D2-456F251271D4}" type="pres">
      <dgm:prSet presAssocID="{40F0F218-47A8-43C0-B529-927098336609}" presName="linear" presStyleCnt="0">
        <dgm:presLayoutVars>
          <dgm:animLvl val="lvl"/>
          <dgm:resizeHandles val="exact"/>
        </dgm:presLayoutVars>
      </dgm:prSet>
      <dgm:spPr/>
    </dgm:pt>
    <dgm:pt modelId="{0EC45608-08D4-4854-9328-EF5B3C435654}" type="pres">
      <dgm:prSet presAssocID="{1DB28C07-D9E3-4F65-91A7-E04604B1972A}" presName="parentText" presStyleLbl="node1" presStyleIdx="0" presStyleCnt="5">
        <dgm:presLayoutVars>
          <dgm:chMax val="0"/>
          <dgm:bulletEnabled val="1"/>
        </dgm:presLayoutVars>
      </dgm:prSet>
      <dgm:spPr/>
    </dgm:pt>
    <dgm:pt modelId="{6A151E64-3E5C-4067-A804-D699EA4FD59E}" type="pres">
      <dgm:prSet presAssocID="{B3241C0A-3FD5-4903-B51E-123BC2DB4156}" presName="spacer" presStyleCnt="0"/>
      <dgm:spPr/>
    </dgm:pt>
    <dgm:pt modelId="{B1979588-F733-438C-A07C-70CB8F53A3AF}" type="pres">
      <dgm:prSet presAssocID="{A95192A1-4F56-4C04-811C-25E48503358F}" presName="parentText" presStyleLbl="node1" presStyleIdx="1" presStyleCnt="5">
        <dgm:presLayoutVars>
          <dgm:chMax val="0"/>
          <dgm:bulletEnabled val="1"/>
        </dgm:presLayoutVars>
      </dgm:prSet>
      <dgm:spPr/>
    </dgm:pt>
    <dgm:pt modelId="{19AA4EE7-B6F2-4BC1-8514-ECD042AEE7DE}" type="pres">
      <dgm:prSet presAssocID="{B2A51618-22BE-4E9C-B617-6A4096FF3C6C}" presName="spacer" presStyleCnt="0"/>
      <dgm:spPr/>
    </dgm:pt>
    <dgm:pt modelId="{440E49A5-68F5-4F64-9D0E-F2AF8BF81547}" type="pres">
      <dgm:prSet presAssocID="{5C2262EA-7E97-4081-A85B-51DB5F7A4BB6}" presName="parentText" presStyleLbl="node1" presStyleIdx="2" presStyleCnt="5">
        <dgm:presLayoutVars>
          <dgm:chMax val="0"/>
          <dgm:bulletEnabled val="1"/>
        </dgm:presLayoutVars>
      </dgm:prSet>
      <dgm:spPr/>
    </dgm:pt>
    <dgm:pt modelId="{25C60AFF-B9F8-4E69-8488-023B2762E7BD}" type="pres">
      <dgm:prSet presAssocID="{5C2262EA-7E97-4081-A85B-51DB5F7A4BB6}" presName="childText" presStyleLbl="revTx" presStyleIdx="0" presStyleCnt="1">
        <dgm:presLayoutVars>
          <dgm:bulletEnabled val="1"/>
        </dgm:presLayoutVars>
      </dgm:prSet>
      <dgm:spPr/>
    </dgm:pt>
    <dgm:pt modelId="{71D8B0BA-A2AD-4B60-9A28-00131F7A4019}" type="pres">
      <dgm:prSet presAssocID="{1933F4AA-9FBC-446A-841E-ACED4E53960F}" presName="parentText" presStyleLbl="node1" presStyleIdx="3" presStyleCnt="5">
        <dgm:presLayoutVars>
          <dgm:chMax val="0"/>
          <dgm:bulletEnabled val="1"/>
        </dgm:presLayoutVars>
      </dgm:prSet>
      <dgm:spPr/>
    </dgm:pt>
    <dgm:pt modelId="{920E3587-34DD-49B6-BE74-7F2768A1B6FD}" type="pres">
      <dgm:prSet presAssocID="{EAD4556A-FEA0-4DA1-9890-7D4621BC4823}" presName="spacer" presStyleCnt="0"/>
      <dgm:spPr/>
    </dgm:pt>
    <dgm:pt modelId="{A37CE56E-FB0A-43FA-BF6C-0EF939D20FAD}" type="pres">
      <dgm:prSet presAssocID="{F55E26A0-5428-46F6-8AF7-B1974BAF34B8}" presName="parentText" presStyleLbl="node1" presStyleIdx="4" presStyleCnt="5">
        <dgm:presLayoutVars>
          <dgm:chMax val="0"/>
          <dgm:bulletEnabled val="1"/>
        </dgm:presLayoutVars>
      </dgm:prSet>
      <dgm:spPr/>
    </dgm:pt>
  </dgm:ptLst>
  <dgm:cxnLst>
    <dgm:cxn modelId="{FB59EF2B-01CE-4285-8B3B-517A3C02EE02}" srcId="{40F0F218-47A8-43C0-B529-927098336609}" destId="{1DB28C07-D9E3-4F65-91A7-E04604B1972A}" srcOrd="0" destOrd="0" parTransId="{AAE1405A-3515-4AA9-970B-7DC792866463}" sibTransId="{B3241C0A-3FD5-4903-B51E-123BC2DB4156}"/>
    <dgm:cxn modelId="{F8D4F82D-4E88-406C-BEF6-DFC07C684921}" type="presOf" srcId="{110AEBB0-F5A7-46A6-9470-C29C78CAF605}" destId="{25C60AFF-B9F8-4E69-8488-023B2762E7BD}" srcOrd="0" destOrd="2" presId="urn:microsoft.com/office/officeart/2005/8/layout/vList2"/>
    <dgm:cxn modelId="{C1B9A730-9222-4455-9DEE-A2492BA6D7F9}" type="presOf" srcId="{40F0F218-47A8-43C0-B529-927098336609}" destId="{F131E0C6-AAE3-439F-83D2-456F251271D4}" srcOrd="0" destOrd="0" presId="urn:microsoft.com/office/officeart/2005/8/layout/vList2"/>
    <dgm:cxn modelId="{45C58A3A-86F3-40E4-8DFB-D68C54B90368}" srcId="{40F0F218-47A8-43C0-B529-927098336609}" destId="{5C2262EA-7E97-4081-A85B-51DB5F7A4BB6}" srcOrd="2" destOrd="0" parTransId="{6EF88709-44B8-4D73-87C4-7221EF61D550}" sibTransId="{4B951D73-9D2E-41C9-AAD9-F8CC1CD3EB36}"/>
    <dgm:cxn modelId="{CC1B6C42-FA7E-402D-A754-242B35C4EA2C}" srcId="{40F0F218-47A8-43C0-B529-927098336609}" destId="{A95192A1-4F56-4C04-811C-25E48503358F}" srcOrd="1" destOrd="0" parTransId="{FE13106C-B1A8-4217-B137-5073D3626AD7}" sibTransId="{B2A51618-22BE-4E9C-B617-6A4096FF3C6C}"/>
    <dgm:cxn modelId="{0DB1C568-CE5E-4A3C-A7BC-AE2C0D7C44FE}" srcId="{40F0F218-47A8-43C0-B529-927098336609}" destId="{F55E26A0-5428-46F6-8AF7-B1974BAF34B8}" srcOrd="4" destOrd="0" parTransId="{9C9AFE29-A38D-4E71-9591-61F04C4FA2C4}" sibTransId="{3F02A38C-6A2A-42ED-8B7D-F83E727DEDA8}"/>
    <dgm:cxn modelId="{853E2E6F-9945-49E3-9E45-BA79A1ED3CC2}" srcId="{5C2262EA-7E97-4081-A85B-51DB5F7A4BB6}" destId="{BA707CB1-E2BB-44D7-AE34-FFE394C5B904}" srcOrd="0" destOrd="0" parTransId="{FAFBD9CF-C26E-45D8-84DA-B58ADB43B148}" sibTransId="{E298268D-558A-48E9-9823-783FC8A1BE2C}"/>
    <dgm:cxn modelId="{D4BA605A-2DD9-4F8F-9FBC-7AB0809FA3FD}" type="presOf" srcId="{BA707CB1-E2BB-44D7-AE34-FFE394C5B904}" destId="{25C60AFF-B9F8-4E69-8488-023B2762E7BD}" srcOrd="0" destOrd="0" presId="urn:microsoft.com/office/officeart/2005/8/layout/vList2"/>
    <dgm:cxn modelId="{2B22B97B-1E87-4A22-A6A8-99F4C63457A9}" srcId="{5C2262EA-7E97-4081-A85B-51DB5F7A4BB6}" destId="{EAE43044-A956-46BF-B491-9F08BD5E5787}" srcOrd="1" destOrd="0" parTransId="{6CFCF3F2-C809-437C-8137-CEE9ACFF7CDF}" sibTransId="{68223787-7396-439B-A3C5-2553B742D6A5}"/>
    <dgm:cxn modelId="{D4423895-20E9-449E-9E65-0087E2B1BBAB}" srcId="{40F0F218-47A8-43C0-B529-927098336609}" destId="{1933F4AA-9FBC-446A-841E-ACED4E53960F}" srcOrd="3" destOrd="0" parTransId="{E3637345-E857-4C83-BB8B-06DE271E63CA}" sibTransId="{EAD4556A-FEA0-4DA1-9890-7D4621BC4823}"/>
    <dgm:cxn modelId="{2BD45296-8DF1-4F3F-8AC3-E72C19DD74C9}" type="presOf" srcId="{EAE43044-A956-46BF-B491-9F08BD5E5787}" destId="{25C60AFF-B9F8-4E69-8488-023B2762E7BD}" srcOrd="0" destOrd="1" presId="urn:microsoft.com/office/officeart/2005/8/layout/vList2"/>
    <dgm:cxn modelId="{4F3DD1AA-973F-4738-BD4B-10986C7C6937}" type="presOf" srcId="{A95192A1-4F56-4C04-811C-25E48503358F}" destId="{B1979588-F733-438C-A07C-70CB8F53A3AF}" srcOrd="0" destOrd="0" presId="urn:microsoft.com/office/officeart/2005/8/layout/vList2"/>
    <dgm:cxn modelId="{9A0D55BB-D316-4676-94B9-822F2E29684E}" type="presOf" srcId="{1933F4AA-9FBC-446A-841E-ACED4E53960F}" destId="{71D8B0BA-A2AD-4B60-9A28-00131F7A4019}" srcOrd="0" destOrd="0" presId="urn:microsoft.com/office/officeart/2005/8/layout/vList2"/>
    <dgm:cxn modelId="{E8A610CE-DB93-4E6A-B5BA-E90BF0457D9B}" type="presOf" srcId="{5C2262EA-7E97-4081-A85B-51DB5F7A4BB6}" destId="{440E49A5-68F5-4F64-9D0E-F2AF8BF81547}" srcOrd="0" destOrd="0" presId="urn:microsoft.com/office/officeart/2005/8/layout/vList2"/>
    <dgm:cxn modelId="{937B2CD0-5345-48CA-AFEF-2F59D93158E5}" type="presOf" srcId="{F55E26A0-5428-46F6-8AF7-B1974BAF34B8}" destId="{A37CE56E-FB0A-43FA-BF6C-0EF939D20FAD}" srcOrd="0" destOrd="0" presId="urn:microsoft.com/office/officeart/2005/8/layout/vList2"/>
    <dgm:cxn modelId="{92EC3FE7-F52F-4D6D-A672-A89EF839B8F6}" type="presOf" srcId="{1DB28C07-D9E3-4F65-91A7-E04604B1972A}" destId="{0EC45608-08D4-4854-9328-EF5B3C435654}" srcOrd="0" destOrd="0" presId="urn:microsoft.com/office/officeart/2005/8/layout/vList2"/>
    <dgm:cxn modelId="{817B92EF-B74B-442B-ACF4-3153496ABC08}" srcId="{5C2262EA-7E97-4081-A85B-51DB5F7A4BB6}" destId="{110AEBB0-F5A7-46A6-9470-C29C78CAF605}" srcOrd="2" destOrd="0" parTransId="{625F8C1E-27A2-4818-A81B-B3DE35561DFF}" sibTransId="{3B3228C7-0732-4713-A265-CE1B2D5ED476}"/>
    <dgm:cxn modelId="{A98A87C6-5E1C-4181-AF3F-852DC4D29ED2}" type="presParOf" srcId="{F131E0C6-AAE3-439F-83D2-456F251271D4}" destId="{0EC45608-08D4-4854-9328-EF5B3C435654}" srcOrd="0" destOrd="0" presId="urn:microsoft.com/office/officeart/2005/8/layout/vList2"/>
    <dgm:cxn modelId="{C7106225-1035-43DC-B62E-B902CC69A895}" type="presParOf" srcId="{F131E0C6-AAE3-439F-83D2-456F251271D4}" destId="{6A151E64-3E5C-4067-A804-D699EA4FD59E}" srcOrd="1" destOrd="0" presId="urn:microsoft.com/office/officeart/2005/8/layout/vList2"/>
    <dgm:cxn modelId="{0E5368EF-D3BA-4EB5-BB09-9067BE9E150E}" type="presParOf" srcId="{F131E0C6-AAE3-439F-83D2-456F251271D4}" destId="{B1979588-F733-438C-A07C-70CB8F53A3AF}" srcOrd="2" destOrd="0" presId="urn:microsoft.com/office/officeart/2005/8/layout/vList2"/>
    <dgm:cxn modelId="{ED70D4F0-CF09-4331-9271-64582761ABAA}" type="presParOf" srcId="{F131E0C6-AAE3-439F-83D2-456F251271D4}" destId="{19AA4EE7-B6F2-4BC1-8514-ECD042AEE7DE}" srcOrd="3" destOrd="0" presId="urn:microsoft.com/office/officeart/2005/8/layout/vList2"/>
    <dgm:cxn modelId="{4BB3E802-6998-4621-9856-29C5F9754189}" type="presParOf" srcId="{F131E0C6-AAE3-439F-83D2-456F251271D4}" destId="{440E49A5-68F5-4F64-9D0E-F2AF8BF81547}" srcOrd="4" destOrd="0" presId="urn:microsoft.com/office/officeart/2005/8/layout/vList2"/>
    <dgm:cxn modelId="{3359D122-1C65-4310-A540-EC701C7AE9D6}" type="presParOf" srcId="{F131E0C6-AAE3-439F-83D2-456F251271D4}" destId="{25C60AFF-B9F8-4E69-8488-023B2762E7BD}" srcOrd="5" destOrd="0" presId="urn:microsoft.com/office/officeart/2005/8/layout/vList2"/>
    <dgm:cxn modelId="{2C17D9CD-C6AD-48DD-9932-030942D051F9}" type="presParOf" srcId="{F131E0C6-AAE3-439F-83D2-456F251271D4}" destId="{71D8B0BA-A2AD-4B60-9A28-00131F7A4019}" srcOrd="6" destOrd="0" presId="urn:microsoft.com/office/officeart/2005/8/layout/vList2"/>
    <dgm:cxn modelId="{F4923F00-DFFD-4D11-B8E9-D5064817C8ED}" type="presParOf" srcId="{F131E0C6-AAE3-439F-83D2-456F251271D4}" destId="{920E3587-34DD-49B6-BE74-7F2768A1B6FD}" srcOrd="7" destOrd="0" presId="urn:microsoft.com/office/officeart/2005/8/layout/vList2"/>
    <dgm:cxn modelId="{326D8086-1FD6-40DF-A972-D6B1EF85F23A}" type="presParOf" srcId="{F131E0C6-AAE3-439F-83D2-456F251271D4}" destId="{A37CE56E-FB0A-43FA-BF6C-0EF939D20F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36B62-DDAE-42ED-8C7D-963F6917C91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F6C1653-B7E8-4C91-858C-6FF41E172E9B}">
      <dgm:prSet/>
      <dgm:spPr/>
      <dgm:t>
        <a:bodyPr/>
        <a:lstStyle/>
        <a:p>
          <a:r>
            <a:rPr lang="en-US"/>
            <a:t>Consistency</a:t>
          </a:r>
        </a:p>
      </dgm:t>
    </dgm:pt>
    <dgm:pt modelId="{1516DE02-E93F-4297-886A-572D86FF4ECF}" type="parTrans" cxnId="{0579EA7C-2F53-4CFC-8E7C-7865D60E4C06}">
      <dgm:prSet/>
      <dgm:spPr/>
      <dgm:t>
        <a:bodyPr/>
        <a:lstStyle/>
        <a:p>
          <a:endParaRPr lang="en-US"/>
        </a:p>
      </dgm:t>
    </dgm:pt>
    <dgm:pt modelId="{6983AB4E-2A71-42E7-8EC3-693DE745967A}" type="sibTrans" cxnId="{0579EA7C-2F53-4CFC-8E7C-7865D60E4C06}">
      <dgm:prSet/>
      <dgm:spPr/>
      <dgm:t>
        <a:bodyPr/>
        <a:lstStyle/>
        <a:p>
          <a:endParaRPr lang="en-US"/>
        </a:p>
      </dgm:t>
    </dgm:pt>
    <dgm:pt modelId="{C523525B-CFD0-46AE-B5F1-2B2BDEA246F5}">
      <dgm:prSet/>
      <dgm:spPr/>
      <dgm:t>
        <a:bodyPr/>
        <a:lstStyle/>
        <a:p>
          <a:r>
            <a:rPr lang="en-US"/>
            <a:t>Same font and color on every page </a:t>
          </a:r>
        </a:p>
      </dgm:t>
    </dgm:pt>
    <dgm:pt modelId="{5B1DB83B-4A14-4009-AA7C-2CCC450ACB2A}" type="parTrans" cxnId="{490F2E89-6E66-4B34-8C16-BF8A2A370F07}">
      <dgm:prSet/>
      <dgm:spPr/>
      <dgm:t>
        <a:bodyPr/>
        <a:lstStyle/>
        <a:p>
          <a:endParaRPr lang="en-US"/>
        </a:p>
      </dgm:t>
    </dgm:pt>
    <dgm:pt modelId="{5B3C0873-43BA-4C7E-8FF4-3CF64AEEB7EC}" type="sibTrans" cxnId="{490F2E89-6E66-4B34-8C16-BF8A2A370F07}">
      <dgm:prSet/>
      <dgm:spPr/>
      <dgm:t>
        <a:bodyPr/>
        <a:lstStyle/>
        <a:p>
          <a:endParaRPr lang="en-US"/>
        </a:p>
      </dgm:t>
    </dgm:pt>
    <dgm:pt modelId="{B2497EF2-6362-4362-BA62-C172747B6E7D}">
      <dgm:prSet/>
      <dgm:spPr/>
      <dgm:t>
        <a:bodyPr/>
        <a:lstStyle/>
        <a:p>
          <a:r>
            <a:rPr lang="en-US"/>
            <a:t>Position of a logo of our company will be consistent on all pages.</a:t>
          </a:r>
        </a:p>
      </dgm:t>
    </dgm:pt>
    <dgm:pt modelId="{E257D381-A671-4ED0-9F5B-61AC17318547}" type="parTrans" cxnId="{0B6790A1-9925-4EC4-8E13-8E199C42438D}">
      <dgm:prSet/>
      <dgm:spPr/>
      <dgm:t>
        <a:bodyPr/>
        <a:lstStyle/>
        <a:p>
          <a:endParaRPr lang="en-US"/>
        </a:p>
      </dgm:t>
    </dgm:pt>
    <dgm:pt modelId="{551F06D5-48A2-4DF1-8566-D8C27775AA9B}" type="sibTrans" cxnId="{0B6790A1-9925-4EC4-8E13-8E199C42438D}">
      <dgm:prSet/>
      <dgm:spPr/>
      <dgm:t>
        <a:bodyPr/>
        <a:lstStyle/>
        <a:p>
          <a:endParaRPr lang="en-US"/>
        </a:p>
      </dgm:t>
    </dgm:pt>
    <dgm:pt modelId="{6ACDDCB6-A810-4D46-8C91-F81BD0778849}">
      <dgm:prSet/>
      <dgm:spPr/>
      <dgm:t>
        <a:bodyPr/>
        <a:lstStyle/>
        <a:p>
          <a:r>
            <a:rPr lang="en-US"/>
            <a:t>Mapping</a:t>
          </a:r>
        </a:p>
      </dgm:t>
    </dgm:pt>
    <dgm:pt modelId="{D4B84BE7-C356-46D5-834F-873FC6D7CCC0}" type="parTrans" cxnId="{19D145D5-00C9-4C27-AEEA-89414B472236}">
      <dgm:prSet/>
      <dgm:spPr/>
      <dgm:t>
        <a:bodyPr/>
        <a:lstStyle/>
        <a:p>
          <a:endParaRPr lang="en-US"/>
        </a:p>
      </dgm:t>
    </dgm:pt>
    <dgm:pt modelId="{AE50BEB7-C89F-4A58-9626-D543597D65E5}" type="sibTrans" cxnId="{19D145D5-00C9-4C27-AEEA-89414B472236}">
      <dgm:prSet/>
      <dgm:spPr/>
      <dgm:t>
        <a:bodyPr/>
        <a:lstStyle/>
        <a:p>
          <a:endParaRPr lang="en-US"/>
        </a:p>
      </dgm:t>
    </dgm:pt>
    <dgm:pt modelId="{E390E89A-CA45-4834-A619-5427940A9D1F}">
      <dgm:prSet/>
      <dgm:spPr/>
      <dgm:t>
        <a:bodyPr/>
        <a:lstStyle/>
        <a:p>
          <a:r>
            <a:rPr lang="en-US"/>
            <a:t>Down arrow in navigation bar which display submenus downwards.</a:t>
          </a:r>
        </a:p>
      </dgm:t>
    </dgm:pt>
    <dgm:pt modelId="{963AD68D-64BB-4DFD-B721-298C8031A43A}" type="parTrans" cxnId="{BDDACEDE-478A-49F6-96D4-73015A302948}">
      <dgm:prSet/>
      <dgm:spPr/>
      <dgm:t>
        <a:bodyPr/>
        <a:lstStyle/>
        <a:p>
          <a:endParaRPr lang="en-US"/>
        </a:p>
      </dgm:t>
    </dgm:pt>
    <dgm:pt modelId="{8EF6B3C7-B769-4031-BDE9-D302531A3FEA}" type="sibTrans" cxnId="{BDDACEDE-478A-49F6-96D4-73015A302948}">
      <dgm:prSet/>
      <dgm:spPr/>
      <dgm:t>
        <a:bodyPr/>
        <a:lstStyle/>
        <a:p>
          <a:endParaRPr lang="en-US"/>
        </a:p>
      </dgm:t>
    </dgm:pt>
    <dgm:pt modelId="{8EBCFB8A-56CC-4FB9-BB4B-9364C73CA2D2}">
      <dgm:prSet/>
      <dgm:spPr/>
      <dgm:t>
        <a:bodyPr/>
        <a:lstStyle/>
        <a:p>
          <a:r>
            <a:rPr lang="en-US"/>
            <a:t>Constraint</a:t>
          </a:r>
        </a:p>
      </dgm:t>
    </dgm:pt>
    <dgm:pt modelId="{5E75F96F-A972-44CF-A1B0-BD87378C674C}" type="parTrans" cxnId="{5BFBE68C-CDAF-49FC-919E-B60BE6E0027C}">
      <dgm:prSet/>
      <dgm:spPr/>
      <dgm:t>
        <a:bodyPr/>
        <a:lstStyle/>
        <a:p>
          <a:endParaRPr lang="en-US"/>
        </a:p>
      </dgm:t>
    </dgm:pt>
    <dgm:pt modelId="{A020A395-1A15-4991-88BF-CCE4A9055ADA}" type="sibTrans" cxnId="{5BFBE68C-CDAF-49FC-919E-B60BE6E0027C}">
      <dgm:prSet/>
      <dgm:spPr/>
      <dgm:t>
        <a:bodyPr/>
        <a:lstStyle/>
        <a:p>
          <a:endParaRPr lang="en-US"/>
        </a:p>
      </dgm:t>
    </dgm:pt>
    <dgm:pt modelId="{DD26B520-F1A5-445B-9DE8-22072360DA18}">
      <dgm:prSet/>
      <dgm:spPr/>
      <dgm:t>
        <a:bodyPr/>
        <a:lstStyle/>
        <a:p>
          <a:r>
            <a:rPr lang="en-US"/>
            <a:t>Will restrict the user to register, log in, and submit their query without filling all the inputs available</a:t>
          </a:r>
        </a:p>
      </dgm:t>
    </dgm:pt>
    <dgm:pt modelId="{A466907C-5C55-486F-BFF6-1D1BED36B9DE}" type="parTrans" cxnId="{E25A765A-6845-4059-B529-B826798FC904}">
      <dgm:prSet/>
      <dgm:spPr/>
      <dgm:t>
        <a:bodyPr/>
        <a:lstStyle/>
        <a:p>
          <a:endParaRPr lang="en-US"/>
        </a:p>
      </dgm:t>
    </dgm:pt>
    <dgm:pt modelId="{9EE6B4CD-7832-4D85-A79D-90F8734F6838}" type="sibTrans" cxnId="{E25A765A-6845-4059-B529-B826798FC904}">
      <dgm:prSet/>
      <dgm:spPr/>
      <dgm:t>
        <a:bodyPr/>
        <a:lstStyle/>
        <a:p>
          <a:endParaRPr lang="en-US"/>
        </a:p>
      </dgm:t>
    </dgm:pt>
    <dgm:pt modelId="{92E1E7B5-FDF8-4A14-BBD8-5B29CCEA7902}" type="pres">
      <dgm:prSet presAssocID="{B6F36B62-DDAE-42ED-8C7D-963F6917C91D}" presName="linear" presStyleCnt="0">
        <dgm:presLayoutVars>
          <dgm:animLvl val="lvl"/>
          <dgm:resizeHandles val="exact"/>
        </dgm:presLayoutVars>
      </dgm:prSet>
      <dgm:spPr/>
    </dgm:pt>
    <dgm:pt modelId="{BE0D53A6-9329-46AC-A5A5-7A538091EE9B}" type="pres">
      <dgm:prSet presAssocID="{1F6C1653-B7E8-4C91-858C-6FF41E172E9B}" presName="parentText" presStyleLbl="node1" presStyleIdx="0" presStyleCnt="7">
        <dgm:presLayoutVars>
          <dgm:chMax val="0"/>
          <dgm:bulletEnabled val="1"/>
        </dgm:presLayoutVars>
      </dgm:prSet>
      <dgm:spPr/>
    </dgm:pt>
    <dgm:pt modelId="{AC17D090-16CC-4A14-9F31-CE5344F62CCF}" type="pres">
      <dgm:prSet presAssocID="{6983AB4E-2A71-42E7-8EC3-693DE745967A}" presName="spacer" presStyleCnt="0"/>
      <dgm:spPr/>
    </dgm:pt>
    <dgm:pt modelId="{CCE7E548-E6B3-42BE-9E27-F17DF60AC4E3}" type="pres">
      <dgm:prSet presAssocID="{C523525B-CFD0-46AE-B5F1-2B2BDEA246F5}" presName="parentText" presStyleLbl="node1" presStyleIdx="1" presStyleCnt="7">
        <dgm:presLayoutVars>
          <dgm:chMax val="0"/>
          <dgm:bulletEnabled val="1"/>
        </dgm:presLayoutVars>
      </dgm:prSet>
      <dgm:spPr/>
    </dgm:pt>
    <dgm:pt modelId="{4E9B9FF1-DAC3-44D5-A010-DCAA227E3878}" type="pres">
      <dgm:prSet presAssocID="{5B3C0873-43BA-4C7E-8FF4-3CF64AEEB7EC}" presName="spacer" presStyleCnt="0"/>
      <dgm:spPr/>
    </dgm:pt>
    <dgm:pt modelId="{FCCFE776-B9F4-43FA-9E13-30F576F02525}" type="pres">
      <dgm:prSet presAssocID="{B2497EF2-6362-4362-BA62-C172747B6E7D}" presName="parentText" presStyleLbl="node1" presStyleIdx="2" presStyleCnt="7">
        <dgm:presLayoutVars>
          <dgm:chMax val="0"/>
          <dgm:bulletEnabled val="1"/>
        </dgm:presLayoutVars>
      </dgm:prSet>
      <dgm:spPr/>
    </dgm:pt>
    <dgm:pt modelId="{5B82352D-0F3A-4DD8-88DD-145E6EB60258}" type="pres">
      <dgm:prSet presAssocID="{551F06D5-48A2-4DF1-8566-D8C27775AA9B}" presName="spacer" presStyleCnt="0"/>
      <dgm:spPr/>
    </dgm:pt>
    <dgm:pt modelId="{B1B669C7-6662-48DF-A9C9-E1CC9CE2EC5B}" type="pres">
      <dgm:prSet presAssocID="{6ACDDCB6-A810-4D46-8C91-F81BD0778849}" presName="parentText" presStyleLbl="node1" presStyleIdx="3" presStyleCnt="7">
        <dgm:presLayoutVars>
          <dgm:chMax val="0"/>
          <dgm:bulletEnabled val="1"/>
        </dgm:presLayoutVars>
      </dgm:prSet>
      <dgm:spPr/>
    </dgm:pt>
    <dgm:pt modelId="{B520326E-990C-4CC7-B967-FC3FCC08470A}" type="pres">
      <dgm:prSet presAssocID="{AE50BEB7-C89F-4A58-9626-D543597D65E5}" presName="spacer" presStyleCnt="0"/>
      <dgm:spPr/>
    </dgm:pt>
    <dgm:pt modelId="{8B992B55-19D6-45DC-8B02-5FCC2D27F5C1}" type="pres">
      <dgm:prSet presAssocID="{E390E89A-CA45-4834-A619-5427940A9D1F}" presName="parentText" presStyleLbl="node1" presStyleIdx="4" presStyleCnt="7">
        <dgm:presLayoutVars>
          <dgm:chMax val="0"/>
          <dgm:bulletEnabled val="1"/>
        </dgm:presLayoutVars>
      </dgm:prSet>
      <dgm:spPr/>
    </dgm:pt>
    <dgm:pt modelId="{74D0E233-0553-41B4-A289-B30E7D8DE7D2}" type="pres">
      <dgm:prSet presAssocID="{8EF6B3C7-B769-4031-BDE9-D302531A3FEA}" presName="spacer" presStyleCnt="0"/>
      <dgm:spPr/>
    </dgm:pt>
    <dgm:pt modelId="{5349106D-1DA4-4CC0-927B-2214871D2094}" type="pres">
      <dgm:prSet presAssocID="{8EBCFB8A-56CC-4FB9-BB4B-9364C73CA2D2}" presName="parentText" presStyleLbl="node1" presStyleIdx="5" presStyleCnt="7">
        <dgm:presLayoutVars>
          <dgm:chMax val="0"/>
          <dgm:bulletEnabled val="1"/>
        </dgm:presLayoutVars>
      </dgm:prSet>
      <dgm:spPr/>
    </dgm:pt>
    <dgm:pt modelId="{874C6719-DA9B-4799-9E3B-2AF2A925F446}" type="pres">
      <dgm:prSet presAssocID="{A020A395-1A15-4991-88BF-CCE4A9055ADA}" presName="spacer" presStyleCnt="0"/>
      <dgm:spPr/>
    </dgm:pt>
    <dgm:pt modelId="{1AFF24F8-9220-41A2-8702-E2B4D06FBA24}" type="pres">
      <dgm:prSet presAssocID="{DD26B520-F1A5-445B-9DE8-22072360DA18}" presName="parentText" presStyleLbl="node1" presStyleIdx="6" presStyleCnt="7">
        <dgm:presLayoutVars>
          <dgm:chMax val="0"/>
          <dgm:bulletEnabled val="1"/>
        </dgm:presLayoutVars>
      </dgm:prSet>
      <dgm:spPr/>
    </dgm:pt>
  </dgm:ptLst>
  <dgm:cxnLst>
    <dgm:cxn modelId="{B7D57D04-FBB6-4761-BBA0-0A93B2C17A23}" type="presOf" srcId="{DD26B520-F1A5-445B-9DE8-22072360DA18}" destId="{1AFF24F8-9220-41A2-8702-E2B4D06FBA24}" srcOrd="0" destOrd="0" presId="urn:microsoft.com/office/officeart/2005/8/layout/vList2"/>
    <dgm:cxn modelId="{E773E81B-C903-4E81-980C-02D9B6E11CDA}" type="presOf" srcId="{B2497EF2-6362-4362-BA62-C172747B6E7D}" destId="{FCCFE776-B9F4-43FA-9E13-30F576F02525}" srcOrd="0" destOrd="0" presId="urn:microsoft.com/office/officeart/2005/8/layout/vList2"/>
    <dgm:cxn modelId="{11C4C279-3C46-44D2-9EB6-5BF3D8EF9D6A}" type="presOf" srcId="{1F6C1653-B7E8-4C91-858C-6FF41E172E9B}" destId="{BE0D53A6-9329-46AC-A5A5-7A538091EE9B}" srcOrd="0" destOrd="0" presId="urn:microsoft.com/office/officeart/2005/8/layout/vList2"/>
    <dgm:cxn modelId="{E25A765A-6845-4059-B529-B826798FC904}" srcId="{B6F36B62-DDAE-42ED-8C7D-963F6917C91D}" destId="{DD26B520-F1A5-445B-9DE8-22072360DA18}" srcOrd="6" destOrd="0" parTransId="{A466907C-5C55-486F-BFF6-1D1BED36B9DE}" sibTransId="{9EE6B4CD-7832-4D85-A79D-90F8734F6838}"/>
    <dgm:cxn modelId="{0579EA7C-2F53-4CFC-8E7C-7865D60E4C06}" srcId="{B6F36B62-DDAE-42ED-8C7D-963F6917C91D}" destId="{1F6C1653-B7E8-4C91-858C-6FF41E172E9B}" srcOrd="0" destOrd="0" parTransId="{1516DE02-E93F-4297-886A-572D86FF4ECF}" sibTransId="{6983AB4E-2A71-42E7-8EC3-693DE745967A}"/>
    <dgm:cxn modelId="{490F2E89-6E66-4B34-8C16-BF8A2A370F07}" srcId="{B6F36B62-DDAE-42ED-8C7D-963F6917C91D}" destId="{C523525B-CFD0-46AE-B5F1-2B2BDEA246F5}" srcOrd="1" destOrd="0" parTransId="{5B1DB83B-4A14-4009-AA7C-2CCC450ACB2A}" sibTransId="{5B3C0873-43BA-4C7E-8FF4-3CF64AEEB7EC}"/>
    <dgm:cxn modelId="{5BFBE68C-CDAF-49FC-919E-B60BE6E0027C}" srcId="{B6F36B62-DDAE-42ED-8C7D-963F6917C91D}" destId="{8EBCFB8A-56CC-4FB9-BB4B-9364C73CA2D2}" srcOrd="5" destOrd="0" parTransId="{5E75F96F-A972-44CF-A1B0-BD87378C674C}" sibTransId="{A020A395-1A15-4991-88BF-CCE4A9055ADA}"/>
    <dgm:cxn modelId="{C1F8AF9E-071F-428C-A469-CA20FA3E6158}" type="presOf" srcId="{8EBCFB8A-56CC-4FB9-BB4B-9364C73CA2D2}" destId="{5349106D-1DA4-4CC0-927B-2214871D2094}" srcOrd="0" destOrd="0" presId="urn:microsoft.com/office/officeart/2005/8/layout/vList2"/>
    <dgm:cxn modelId="{0B6790A1-9925-4EC4-8E13-8E199C42438D}" srcId="{B6F36B62-DDAE-42ED-8C7D-963F6917C91D}" destId="{B2497EF2-6362-4362-BA62-C172747B6E7D}" srcOrd="2" destOrd="0" parTransId="{E257D381-A671-4ED0-9F5B-61AC17318547}" sibTransId="{551F06D5-48A2-4DF1-8566-D8C27775AA9B}"/>
    <dgm:cxn modelId="{03A1ECB6-B256-4719-8474-B04FF9EF99D7}" type="presOf" srcId="{B6F36B62-DDAE-42ED-8C7D-963F6917C91D}" destId="{92E1E7B5-FDF8-4A14-BBD8-5B29CCEA7902}" srcOrd="0" destOrd="0" presId="urn:microsoft.com/office/officeart/2005/8/layout/vList2"/>
    <dgm:cxn modelId="{9526E6B8-0817-40D2-8827-3CA7B7B0E0F7}" type="presOf" srcId="{C523525B-CFD0-46AE-B5F1-2B2BDEA246F5}" destId="{CCE7E548-E6B3-42BE-9E27-F17DF60AC4E3}" srcOrd="0" destOrd="0" presId="urn:microsoft.com/office/officeart/2005/8/layout/vList2"/>
    <dgm:cxn modelId="{DF5BADD0-678C-44CA-86F5-E786A92A4DEE}" type="presOf" srcId="{E390E89A-CA45-4834-A619-5427940A9D1F}" destId="{8B992B55-19D6-45DC-8B02-5FCC2D27F5C1}" srcOrd="0" destOrd="0" presId="urn:microsoft.com/office/officeart/2005/8/layout/vList2"/>
    <dgm:cxn modelId="{19D145D5-00C9-4C27-AEEA-89414B472236}" srcId="{B6F36B62-DDAE-42ED-8C7D-963F6917C91D}" destId="{6ACDDCB6-A810-4D46-8C91-F81BD0778849}" srcOrd="3" destOrd="0" parTransId="{D4B84BE7-C356-46D5-834F-873FC6D7CCC0}" sibTransId="{AE50BEB7-C89F-4A58-9626-D543597D65E5}"/>
    <dgm:cxn modelId="{BDDACEDE-478A-49F6-96D4-73015A302948}" srcId="{B6F36B62-DDAE-42ED-8C7D-963F6917C91D}" destId="{E390E89A-CA45-4834-A619-5427940A9D1F}" srcOrd="4" destOrd="0" parTransId="{963AD68D-64BB-4DFD-B721-298C8031A43A}" sibTransId="{8EF6B3C7-B769-4031-BDE9-D302531A3FEA}"/>
    <dgm:cxn modelId="{DB3F14FE-DD74-474D-9940-6632CD77E08A}" type="presOf" srcId="{6ACDDCB6-A810-4D46-8C91-F81BD0778849}" destId="{B1B669C7-6662-48DF-A9C9-E1CC9CE2EC5B}" srcOrd="0" destOrd="0" presId="urn:microsoft.com/office/officeart/2005/8/layout/vList2"/>
    <dgm:cxn modelId="{9489C946-ED20-409C-BFF4-34933056DF78}" type="presParOf" srcId="{92E1E7B5-FDF8-4A14-BBD8-5B29CCEA7902}" destId="{BE0D53A6-9329-46AC-A5A5-7A538091EE9B}" srcOrd="0" destOrd="0" presId="urn:microsoft.com/office/officeart/2005/8/layout/vList2"/>
    <dgm:cxn modelId="{D564CCC9-C73A-4259-9281-EEC2F035736E}" type="presParOf" srcId="{92E1E7B5-FDF8-4A14-BBD8-5B29CCEA7902}" destId="{AC17D090-16CC-4A14-9F31-CE5344F62CCF}" srcOrd="1" destOrd="0" presId="urn:microsoft.com/office/officeart/2005/8/layout/vList2"/>
    <dgm:cxn modelId="{45000A6E-7746-466F-B474-45FB6086FF1E}" type="presParOf" srcId="{92E1E7B5-FDF8-4A14-BBD8-5B29CCEA7902}" destId="{CCE7E548-E6B3-42BE-9E27-F17DF60AC4E3}" srcOrd="2" destOrd="0" presId="urn:microsoft.com/office/officeart/2005/8/layout/vList2"/>
    <dgm:cxn modelId="{ADB00F51-94FB-4856-AF69-B9034659BD53}" type="presParOf" srcId="{92E1E7B5-FDF8-4A14-BBD8-5B29CCEA7902}" destId="{4E9B9FF1-DAC3-44D5-A010-DCAA227E3878}" srcOrd="3" destOrd="0" presId="urn:microsoft.com/office/officeart/2005/8/layout/vList2"/>
    <dgm:cxn modelId="{79B110F2-E525-4DB8-AD3E-053B841AB402}" type="presParOf" srcId="{92E1E7B5-FDF8-4A14-BBD8-5B29CCEA7902}" destId="{FCCFE776-B9F4-43FA-9E13-30F576F02525}" srcOrd="4" destOrd="0" presId="urn:microsoft.com/office/officeart/2005/8/layout/vList2"/>
    <dgm:cxn modelId="{5515BFBF-AC19-4201-A97D-8305D8491420}" type="presParOf" srcId="{92E1E7B5-FDF8-4A14-BBD8-5B29CCEA7902}" destId="{5B82352D-0F3A-4DD8-88DD-145E6EB60258}" srcOrd="5" destOrd="0" presId="urn:microsoft.com/office/officeart/2005/8/layout/vList2"/>
    <dgm:cxn modelId="{162275C7-CC2C-45F0-9EBC-508AF2EA3692}" type="presParOf" srcId="{92E1E7B5-FDF8-4A14-BBD8-5B29CCEA7902}" destId="{B1B669C7-6662-48DF-A9C9-E1CC9CE2EC5B}" srcOrd="6" destOrd="0" presId="urn:microsoft.com/office/officeart/2005/8/layout/vList2"/>
    <dgm:cxn modelId="{6B0E7946-6036-4FCA-BB08-617C84BB07E0}" type="presParOf" srcId="{92E1E7B5-FDF8-4A14-BBD8-5B29CCEA7902}" destId="{B520326E-990C-4CC7-B967-FC3FCC08470A}" srcOrd="7" destOrd="0" presId="urn:microsoft.com/office/officeart/2005/8/layout/vList2"/>
    <dgm:cxn modelId="{D3FAAC02-0390-436E-9785-A5C8F49515B4}" type="presParOf" srcId="{92E1E7B5-FDF8-4A14-BBD8-5B29CCEA7902}" destId="{8B992B55-19D6-45DC-8B02-5FCC2D27F5C1}" srcOrd="8" destOrd="0" presId="urn:microsoft.com/office/officeart/2005/8/layout/vList2"/>
    <dgm:cxn modelId="{51F958A9-87DB-4D83-A91A-0ADEE2C522DC}" type="presParOf" srcId="{92E1E7B5-FDF8-4A14-BBD8-5B29CCEA7902}" destId="{74D0E233-0553-41B4-A289-B30E7D8DE7D2}" srcOrd="9" destOrd="0" presId="urn:microsoft.com/office/officeart/2005/8/layout/vList2"/>
    <dgm:cxn modelId="{4BC9D897-4EC5-4DE7-9A76-C9B23745101A}" type="presParOf" srcId="{92E1E7B5-FDF8-4A14-BBD8-5B29CCEA7902}" destId="{5349106D-1DA4-4CC0-927B-2214871D2094}" srcOrd="10" destOrd="0" presId="urn:microsoft.com/office/officeart/2005/8/layout/vList2"/>
    <dgm:cxn modelId="{E08DDF90-56B7-4061-BCF1-C4DCE79B8962}" type="presParOf" srcId="{92E1E7B5-FDF8-4A14-BBD8-5B29CCEA7902}" destId="{874C6719-DA9B-4799-9E3B-2AF2A925F446}" srcOrd="11" destOrd="0" presId="urn:microsoft.com/office/officeart/2005/8/layout/vList2"/>
    <dgm:cxn modelId="{2F79FA3A-5764-4398-9172-0C613CF7C2D1}" type="presParOf" srcId="{92E1E7B5-FDF8-4A14-BBD8-5B29CCEA7902}" destId="{1AFF24F8-9220-41A2-8702-E2B4D06FBA2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CBCBD3-88EF-4917-BF93-2B03048DB47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23FE1EB-5BEB-4AF5-BD46-CF92AE01A8C6}">
      <dgm:prSet/>
      <dgm:spPr/>
      <dgm:t>
        <a:bodyPr/>
        <a:lstStyle/>
        <a:p>
          <a:r>
            <a:rPr lang="en-US"/>
            <a:t>Use of icons should be clear in every pages</a:t>
          </a:r>
        </a:p>
      </dgm:t>
    </dgm:pt>
    <dgm:pt modelId="{530F87C3-A3E2-4AD1-945F-35E7BB9FFD5F}" type="parTrans" cxnId="{D9C4A005-6088-4A23-B689-6663F08AA21D}">
      <dgm:prSet/>
      <dgm:spPr/>
      <dgm:t>
        <a:bodyPr/>
        <a:lstStyle/>
        <a:p>
          <a:endParaRPr lang="en-US"/>
        </a:p>
      </dgm:t>
    </dgm:pt>
    <dgm:pt modelId="{134B2852-53FF-4F0F-A5E1-C0086B0E47A4}" type="sibTrans" cxnId="{D9C4A005-6088-4A23-B689-6663F08AA21D}">
      <dgm:prSet/>
      <dgm:spPr/>
      <dgm:t>
        <a:bodyPr/>
        <a:lstStyle/>
        <a:p>
          <a:endParaRPr lang="en-US"/>
        </a:p>
      </dgm:t>
    </dgm:pt>
    <dgm:pt modelId="{A855D737-4851-44E2-9F62-6174EFDBBB31}">
      <dgm:prSet/>
      <dgm:spPr/>
      <dgm:t>
        <a:bodyPr/>
        <a:lstStyle/>
        <a:p>
          <a:r>
            <a:rPr lang="en-US"/>
            <a:t>Feedback should be properly given in every form to avoid errors </a:t>
          </a:r>
        </a:p>
      </dgm:t>
    </dgm:pt>
    <dgm:pt modelId="{9DDF2EB6-6A03-405C-9D9E-276346DB3B05}" type="parTrans" cxnId="{A8BBDA15-FEF3-4824-8AA2-449CEDCDA0C7}">
      <dgm:prSet/>
      <dgm:spPr/>
      <dgm:t>
        <a:bodyPr/>
        <a:lstStyle/>
        <a:p>
          <a:endParaRPr lang="en-US"/>
        </a:p>
      </dgm:t>
    </dgm:pt>
    <dgm:pt modelId="{0F303483-4D24-4080-AF33-05E6CFFEFD4C}" type="sibTrans" cxnId="{A8BBDA15-FEF3-4824-8AA2-449CEDCDA0C7}">
      <dgm:prSet/>
      <dgm:spPr/>
      <dgm:t>
        <a:bodyPr/>
        <a:lstStyle/>
        <a:p>
          <a:endParaRPr lang="en-US"/>
        </a:p>
      </dgm:t>
    </dgm:pt>
    <dgm:pt modelId="{3245510B-9D96-41D8-B7EB-B7ADEBB8D620}">
      <dgm:prSet/>
      <dgm:spPr/>
      <dgm:t>
        <a:bodyPr/>
        <a:lstStyle/>
        <a:p>
          <a:r>
            <a:rPr lang="en-US"/>
            <a:t>Notify the user of what has been done</a:t>
          </a:r>
        </a:p>
      </dgm:t>
    </dgm:pt>
    <dgm:pt modelId="{35CEAC49-B875-4B96-AB9C-9D7D71E8CF58}" type="parTrans" cxnId="{E0DBAF75-5EC5-4EA1-8E62-B7BE1BD60748}">
      <dgm:prSet/>
      <dgm:spPr/>
      <dgm:t>
        <a:bodyPr/>
        <a:lstStyle/>
        <a:p>
          <a:endParaRPr lang="en-US"/>
        </a:p>
      </dgm:t>
    </dgm:pt>
    <dgm:pt modelId="{F05733E7-B276-4D8C-BA36-0D2071D2BDBF}" type="sibTrans" cxnId="{E0DBAF75-5EC5-4EA1-8E62-B7BE1BD60748}">
      <dgm:prSet/>
      <dgm:spPr/>
      <dgm:t>
        <a:bodyPr/>
        <a:lstStyle/>
        <a:p>
          <a:endParaRPr lang="en-US"/>
        </a:p>
      </dgm:t>
    </dgm:pt>
    <dgm:pt modelId="{0FCCECD0-86E9-44B1-BCA3-C0660CCE97DE}">
      <dgm:prSet/>
      <dgm:spPr/>
      <dgm:t>
        <a:bodyPr/>
        <a:lstStyle/>
        <a:p>
          <a:r>
            <a:rPr lang="en-US"/>
            <a:t>Simple and attractive interface to increase user’s satisfaction</a:t>
          </a:r>
        </a:p>
      </dgm:t>
    </dgm:pt>
    <dgm:pt modelId="{66A6535E-9925-45CC-B7E2-36927F7620A7}" type="parTrans" cxnId="{984D875A-F316-4D45-9FF8-F29CB475CFE9}">
      <dgm:prSet/>
      <dgm:spPr/>
      <dgm:t>
        <a:bodyPr/>
        <a:lstStyle/>
        <a:p>
          <a:endParaRPr lang="en-US"/>
        </a:p>
      </dgm:t>
    </dgm:pt>
    <dgm:pt modelId="{0229343E-3DB2-4A1A-8453-E17687A538A9}" type="sibTrans" cxnId="{984D875A-F316-4D45-9FF8-F29CB475CFE9}">
      <dgm:prSet/>
      <dgm:spPr/>
      <dgm:t>
        <a:bodyPr/>
        <a:lstStyle/>
        <a:p>
          <a:endParaRPr lang="en-US"/>
        </a:p>
      </dgm:t>
    </dgm:pt>
    <dgm:pt modelId="{F491ABBF-29D1-4E84-A6DF-B6F2D3B3D7FE}" type="pres">
      <dgm:prSet presAssocID="{81CBCBD3-88EF-4917-BF93-2B03048DB478}" presName="linear" presStyleCnt="0">
        <dgm:presLayoutVars>
          <dgm:animLvl val="lvl"/>
          <dgm:resizeHandles val="exact"/>
        </dgm:presLayoutVars>
      </dgm:prSet>
      <dgm:spPr/>
    </dgm:pt>
    <dgm:pt modelId="{0B63B683-20BE-48FB-9817-E5BC0EE192D1}" type="pres">
      <dgm:prSet presAssocID="{223FE1EB-5BEB-4AF5-BD46-CF92AE01A8C6}" presName="parentText" presStyleLbl="node1" presStyleIdx="0" presStyleCnt="4">
        <dgm:presLayoutVars>
          <dgm:chMax val="0"/>
          <dgm:bulletEnabled val="1"/>
        </dgm:presLayoutVars>
      </dgm:prSet>
      <dgm:spPr/>
    </dgm:pt>
    <dgm:pt modelId="{B48AF671-FFED-45AA-8854-7CE04C9CF106}" type="pres">
      <dgm:prSet presAssocID="{134B2852-53FF-4F0F-A5E1-C0086B0E47A4}" presName="spacer" presStyleCnt="0"/>
      <dgm:spPr/>
    </dgm:pt>
    <dgm:pt modelId="{66A2D9E7-605D-4EA9-8F15-CACF483A0292}" type="pres">
      <dgm:prSet presAssocID="{A855D737-4851-44E2-9F62-6174EFDBBB31}" presName="parentText" presStyleLbl="node1" presStyleIdx="1" presStyleCnt="4">
        <dgm:presLayoutVars>
          <dgm:chMax val="0"/>
          <dgm:bulletEnabled val="1"/>
        </dgm:presLayoutVars>
      </dgm:prSet>
      <dgm:spPr/>
    </dgm:pt>
    <dgm:pt modelId="{288C42F6-CCE2-43FB-BFC3-28079A043945}" type="pres">
      <dgm:prSet presAssocID="{0F303483-4D24-4080-AF33-05E6CFFEFD4C}" presName="spacer" presStyleCnt="0"/>
      <dgm:spPr/>
    </dgm:pt>
    <dgm:pt modelId="{4B66BC59-B2AA-4A5A-9F9B-C343D1F2477F}" type="pres">
      <dgm:prSet presAssocID="{3245510B-9D96-41D8-B7EB-B7ADEBB8D620}" presName="parentText" presStyleLbl="node1" presStyleIdx="2" presStyleCnt="4">
        <dgm:presLayoutVars>
          <dgm:chMax val="0"/>
          <dgm:bulletEnabled val="1"/>
        </dgm:presLayoutVars>
      </dgm:prSet>
      <dgm:spPr/>
    </dgm:pt>
    <dgm:pt modelId="{77D9378D-7F4B-4572-AB08-EEFB11027681}" type="pres">
      <dgm:prSet presAssocID="{F05733E7-B276-4D8C-BA36-0D2071D2BDBF}" presName="spacer" presStyleCnt="0"/>
      <dgm:spPr/>
    </dgm:pt>
    <dgm:pt modelId="{9D6095DE-43A2-483B-AF4B-3E8DC6ACFF67}" type="pres">
      <dgm:prSet presAssocID="{0FCCECD0-86E9-44B1-BCA3-C0660CCE97DE}" presName="parentText" presStyleLbl="node1" presStyleIdx="3" presStyleCnt="4">
        <dgm:presLayoutVars>
          <dgm:chMax val="0"/>
          <dgm:bulletEnabled val="1"/>
        </dgm:presLayoutVars>
      </dgm:prSet>
      <dgm:spPr/>
    </dgm:pt>
  </dgm:ptLst>
  <dgm:cxnLst>
    <dgm:cxn modelId="{D9C4A005-6088-4A23-B689-6663F08AA21D}" srcId="{81CBCBD3-88EF-4917-BF93-2B03048DB478}" destId="{223FE1EB-5BEB-4AF5-BD46-CF92AE01A8C6}" srcOrd="0" destOrd="0" parTransId="{530F87C3-A3E2-4AD1-945F-35E7BB9FFD5F}" sibTransId="{134B2852-53FF-4F0F-A5E1-C0086B0E47A4}"/>
    <dgm:cxn modelId="{A8BBDA15-FEF3-4824-8AA2-449CEDCDA0C7}" srcId="{81CBCBD3-88EF-4917-BF93-2B03048DB478}" destId="{A855D737-4851-44E2-9F62-6174EFDBBB31}" srcOrd="1" destOrd="0" parTransId="{9DDF2EB6-6A03-405C-9D9E-276346DB3B05}" sibTransId="{0F303483-4D24-4080-AF33-05E6CFFEFD4C}"/>
    <dgm:cxn modelId="{BD326D26-16EA-423B-9133-93F7CEDA94A0}" type="presOf" srcId="{81CBCBD3-88EF-4917-BF93-2B03048DB478}" destId="{F491ABBF-29D1-4E84-A6DF-B6F2D3B3D7FE}" srcOrd="0" destOrd="0" presId="urn:microsoft.com/office/officeart/2005/8/layout/vList2"/>
    <dgm:cxn modelId="{869C5038-62E7-436E-8810-71841922ABB5}" type="presOf" srcId="{3245510B-9D96-41D8-B7EB-B7ADEBB8D620}" destId="{4B66BC59-B2AA-4A5A-9F9B-C343D1F2477F}" srcOrd="0" destOrd="0" presId="urn:microsoft.com/office/officeart/2005/8/layout/vList2"/>
    <dgm:cxn modelId="{E0DBAF75-5EC5-4EA1-8E62-B7BE1BD60748}" srcId="{81CBCBD3-88EF-4917-BF93-2B03048DB478}" destId="{3245510B-9D96-41D8-B7EB-B7ADEBB8D620}" srcOrd="2" destOrd="0" parTransId="{35CEAC49-B875-4B96-AB9C-9D7D71E8CF58}" sibTransId="{F05733E7-B276-4D8C-BA36-0D2071D2BDBF}"/>
    <dgm:cxn modelId="{984D875A-F316-4D45-9FF8-F29CB475CFE9}" srcId="{81CBCBD3-88EF-4917-BF93-2B03048DB478}" destId="{0FCCECD0-86E9-44B1-BCA3-C0660CCE97DE}" srcOrd="3" destOrd="0" parTransId="{66A6535E-9925-45CC-B7E2-36927F7620A7}" sibTransId="{0229343E-3DB2-4A1A-8453-E17687A538A9}"/>
    <dgm:cxn modelId="{23B1C17F-F33B-4FFC-87DA-06451FF4EA1A}" type="presOf" srcId="{0FCCECD0-86E9-44B1-BCA3-C0660CCE97DE}" destId="{9D6095DE-43A2-483B-AF4B-3E8DC6ACFF67}" srcOrd="0" destOrd="0" presId="urn:microsoft.com/office/officeart/2005/8/layout/vList2"/>
    <dgm:cxn modelId="{46B5398C-C9F5-4FA6-8929-6ABC41C296A8}" type="presOf" srcId="{A855D737-4851-44E2-9F62-6174EFDBBB31}" destId="{66A2D9E7-605D-4EA9-8F15-CACF483A0292}" srcOrd="0" destOrd="0" presId="urn:microsoft.com/office/officeart/2005/8/layout/vList2"/>
    <dgm:cxn modelId="{4692BBD3-265E-4A2A-97DF-B5EDA9BEF6BB}" type="presOf" srcId="{223FE1EB-5BEB-4AF5-BD46-CF92AE01A8C6}" destId="{0B63B683-20BE-48FB-9817-E5BC0EE192D1}" srcOrd="0" destOrd="0" presId="urn:microsoft.com/office/officeart/2005/8/layout/vList2"/>
    <dgm:cxn modelId="{5CC51934-6207-46ED-9C30-44FF7FB12CA2}" type="presParOf" srcId="{F491ABBF-29D1-4E84-A6DF-B6F2D3B3D7FE}" destId="{0B63B683-20BE-48FB-9817-E5BC0EE192D1}" srcOrd="0" destOrd="0" presId="urn:microsoft.com/office/officeart/2005/8/layout/vList2"/>
    <dgm:cxn modelId="{06841C8D-85DE-4768-9CF8-2FA3AA56CC27}" type="presParOf" srcId="{F491ABBF-29D1-4E84-A6DF-B6F2D3B3D7FE}" destId="{B48AF671-FFED-45AA-8854-7CE04C9CF106}" srcOrd="1" destOrd="0" presId="urn:microsoft.com/office/officeart/2005/8/layout/vList2"/>
    <dgm:cxn modelId="{4B402ECA-F83B-4B0F-92AC-B1E0E780A664}" type="presParOf" srcId="{F491ABBF-29D1-4E84-A6DF-B6F2D3B3D7FE}" destId="{66A2D9E7-605D-4EA9-8F15-CACF483A0292}" srcOrd="2" destOrd="0" presId="urn:microsoft.com/office/officeart/2005/8/layout/vList2"/>
    <dgm:cxn modelId="{B6FD1F60-7CC2-4326-872E-FDF9290388B4}" type="presParOf" srcId="{F491ABBF-29D1-4E84-A6DF-B6F2D3B3D7FE}" destId="{288C42F6-CCE2-43FB-BFC3-28079A043945}" srcOrd="3" destOrd="0" presId="urn:microsoft.com/office/officeart/2005/8/layout/vList2"/>
    <dgm:cxn modelId="{B68FF195-D5F3-4C6A-9F3A-6251AE6DCE7F}" type="presParOf" srcId="{F491ABBF-29D1-4E84-A6DF-B6F2D3B3D7FE}" destId="{4B66BC59-B2AA-4A5A-9F9B-C343D1F2477F}" srcOrd="4" destOrd="0" presId="urn:microsoft.com/office/officeart/2005/8/layout/vList2"/>
    <dgm:cxn modelId="{A636E5C3-E7AC-42F0-AA62-09F9D533EB78}" type="presParOf" srcId="{F491ABBF-29D1-4E84-A6DF-B6F2D3B3D7FE}" destId="{77D9378D-7F4B-4572-AB08-EEFB11027681}" srcOrd="5" destOrd="0" presId="urn:microsoft.com/office/officeart/2005/8/layout/vList2"/>
    <dgm:cxn modelId="{CCEE21BB-4A25-44BC-BBC6-3F3153AF6BE6}" type="presParOf" srcId="{F491ABBF-29D1-4E84-A6DF-B6F2D3B3D7FE}" destId="{9D6095DE-43A2-483B-AF4B-3E8DC6ACFF6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2666BA-68A4-4DC9-BED6-362CBA6AF28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454A9-ED21-45DC-BF58-2E12777467DE}">
      <dgm:prSet/>
      <dgm:spPr/>
      <dgm:t>
        <a:bodyPr/>
        <a:lstStyle/>
        <a:p>
          <a:r>
            <a:rPr lang="en-US"/>
            <a:t>The Student Web Application  of  Bright Future is designed in a UX prototyping tool named Figma</a:t>
          </a:r>
        </a:p>
      </dgm:t>
    </dgm:pt>
    <dgm:pt modelId="{FA076932-F42A-42B7-B29A-F5F4F91FA4D2}" type="parTrans" cxnId="{234BF8A0-FEF0-43AA-BB4D-632E6BFB68F0}">
      <dgm:prSet/>
      <dgm:spPr/>
      <dgm:t>
        <a:bodyPr/>
        <a:lstStyle/>
        <a:p>
          <a:endParaRPr lang="en-US"/>
        </a:p>
      </dgm:t>
    </dgm:pt>
    <dgm:pt modelId="{418E42A6-31D6-4944-A206-A6691072B327}" type="sibTrans" cxnId="{234BF8A0-FEF0-43AA-BB4D-632E6BFB68F0}">
      <dgm:prSet/>
      <dgm:spPr/>
      <dgm:t>
        <a:bodyPr/>
        <a:lstStyle/>
        <a:p>
          <a:endParaRPr lang="en-US"/>
        </a:p>
      </dgm:t>
    </dgm:pt>
    <dgm:pt modelId="{B8920224-7E9C-4B5C-8C67-2F108D6BBBBC}">
      <dgm:prSet/>
      <dgm:spPr/>
      <dgm:t>
        <a:bodyPr/>
        <a:lstStyle/>
        <a:p>
          <a:r>
            <a:rPr lang="en-US" dirty="0"/>
            <a:t>It can be accessed by this link https://www.figma.com/downloads/.</a:t>
          </a:r>
        </a:p>
      </dgm:t>
    </dgm:pt>
    <dgm:pt modelId="{AC3B7248-E0D2-4EEA-9D86-8C3394498EB0}" type="parTrans" cxnId="{55E186E0-C055-4C14-B709-CC64E6F119AE}">
      <dgm:prSet/>
      <dgm:spPr/>
      <dgm:t>
        <a:bodyPr/>
        <a:lstStyle/>
        <a:p>
          <a:endParaRPr lang="en-US"/>
        </a:p>
      </dgm:t>
    </dgm:pt>
    <dgm:pt modelId="{4F63A27A-3196-41FE-A72B-543E46EA19E0}" type="sibTrans" cxnId="{55E186E0-C055-4C14-B709-CC64E6F119AE}">
      <dgm:prSet/>
      <dgm:spPr/>
      <dgm:t>
        <a:bodyPr/>
        <a:lstStyle/>
        <a:p>
          <a:endParaRPr lang="en-US"/>
        </a:p>
      </dgm:t>
    </dgm:pt>
    <dgm:pt modelId="{738BE09E-4661-45A0-8ECA-D74DB71BE492}" type="pres">
      <dgm:prSet presAssocID="{3A2666BA-68A4-4DC9-BED6-362CBA6AF283}" presName="root" presStyleCnt="0">
        <dgm:presLayoutVars>
          <dgm:dir/>
          <dgm:resizeHandles val="exact"/>
        </dgm:presLayoutVars>
      </dgm:prSet>
      <dgm:spPr/>
    </dgm:pt>
    <dgm:pt modelId="{0BDBDC6C-D961-46C8-9A14-2C0E6DBB5A4E}" type="pres">
      <dgm:prSet presAssocID="{981454A9-ED21-45DC-BF58-2E12777467DE}" presName="compNode" presStyleCnt="0"/>
      <dgm:spPr/>
    </dgm:pt>
    <dgm:pt modelId="{907EE024-2B45-4317-AB2C-E2B96386FE17}" type="pres">
      <dgm:prSet presAssocID="{981454A9-ED21-45DC-BF58-2E12777467DE}" presName="bgRect" presStyleLbl="bgShp" presStyleIdx="0" presStyleCnt="2"/>
      <dgm:spPr/>
    </dgm:pt>
    <dgm:pt modelId="{4C9DC804-EC69-41FA-8CD7-F76C546F1EB2}" type="pres">
      <dgm:prSet presAssocID="{981454A9-ED21-45DC-BF58-2E12777467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D3832B50-7528-4F6E-B75D-29318D9E4512}" type="pres">
      <dgm:prSet presAssocID="{981454A9-ED21-45DC-BF58-2E12777467DE}" presName="spaceRect" presStyleCnt="0"/>
      <dgm:spPr/>
    </dgm:pt>
    <dgm:pt modelId="{C7272058-39BD-409E-BB0F-E39CF82DA9BA}" type="pres">
      <dgm:prSet presAssocID="{981454A9-ED21-45DC-BF58-2E12777467DE}" presName="parTx" presStyleLbl="revTx" presStyleIdx="0" presStyleCnt="2">
        <dgm:presLayoutVars>
          <dgm:chMax val="0"/>
          <dgm:chPref val="0"/>
        </dgm:presLayoutVars>
      </dgm:prSet>
      <dgm:spPr/>
    </dgm:pt>
    <dgm:pt modelId="{CAD11D57-C369-4DB5-AA03-A1D314B86125}" type="pres">
      <dgm:prSet presAssocID="{418E42A6-31D6-4944-A206-A6691072B327}" presName="sibTrans" presStyleCnt="0"/>
      <dgm:spPr/>
    </dgm:pt>
    <dgm:pt modelId="{17B20982-19B9-4D36-A59C-43F7A280287F}" type="pres">
      <dgm:prSet presAssocID="{B8920224-7E9C-4B5C-8C67-2F108D6BBBBC}" presName="compNode" presStyleCnt="0"/>
      <dgm:spPr/>
    </dgm:pt>
    <dgm:pt modelId="{FA4911F6-88E5-4B0B-95E8-52DBFAF4F924}" type="pres">
      <dgm:prSet presAssocID="{B8920224-7E9C-4B5C-8C67-2F108D6BBBBC}" presName="bgRect" presStyleLbl="bgShp" presStyleIdx="1" presStyleCnt="2"/>
      <dgm:spPr/>
    </dgm:pt>
    <dgm:pt modelId="{D551572C-D5AF-4341-B1B5-7A33F6B8169C}" type="pres">
      <dgm:prSet presAssocID="{B8920224-7E9C-4B5C-8C67-2F108D6BBB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CFA0961E-B273-49C9-BB57-B5E9B3818C06}" type="pres">
      <dgm:prSet presAssocID="{B8920224-7E9C-4B5C-8C67-2F108D6BBBBC}" presName="spaceRect" presStyleCnt="0"/>
      <dgm:spPr/>
    </dgm:pt>
    <dgm:pt modelId="{46C77DFF-18AC-4166-AFAD-9452D84E1F92}" type="pres">
      <dgm:prSet presAssocID="{B8920224-7E9C-4B5C-8C67-2F108D6BBBBC}" presName="parTx" presStyleLbl="revTx" presStyleIdx="1" presStyleCnt="2">
        <dgm:presLayoutVars>
          <dgm:chMax val="0"/>
          <dgm:chPref val="0"/>
        </dgm:presLayoutVars>
      </dgm:prSet>
      <dgm:spPr/>
    </dgm:pt>
  </dgm:ptLst>
  <dgm:cxnLst>
    <dgm:cxn modelId="{24540F20-A0D1-4A4F-A7F4-4C39A22B479D}" type="presOf" srcId="{3A2666BA-68A4-4DC9-BED6-362CBA6AF283}" destId="{738BE09E-4661-45A0-8ECA-D74DB71BE492}" srcOrd="0" destOrd="0" presId="urn:microsoft.com/office/officeart/2018/2/layout/IconVerticalSolidList"/>
    <dgm:cxn modelId="{234BF8A0-FEF0-43AA-BB4D-632E6BFB68F0}" srcId="{3A2666BA-68A4-4DC9-BED6-362CBA6AF283}" destId="{981454A9-ED21-45DC-BF58-2E12777467DE}" srcOrd="0" destOrd="0" parTransId="{FA076932-F42A-42B7-B29A-F5F4F91FA4D2}" sibTransId="{418E42A6-31D6-4944-A206-A6691072B327}"/>
    <dgm:cxn modelId="{55CCB4C5-B0A2-4108-BE4B-A859BA1C700D}" type="presOf" srcId="{B8920224-7E9C-4B5C-8C67-2F108D6BBBBC}" destId="{46C77DFF-18AC-4166-AFAD-9452D84E1F92}" srcOrd="0" destOrd="0" presId="urn:microsoft.com/office/officeart/2018/2/layout/IconVerticalSolidList"/>
    <dgm:cxn modelId="{55E186E0-C055-4C14-B709-CC64E6F119AE}" srcId="{3A2666BA-68A4-4DC9-BED6-362CBA6AF283}" destId="{B8920224-7E9C-4B5C-8C67-2F108D6BBBBC}" srcOrd="1" destOrd="0" parTransId="{AC3B7248-E0D2-4EEA-9D86-8C3394498EB0}" sibTransId="{4F63A27A-3196-41FE-A72B-543E46EA19E0}"/>
    <dgm:cxn modelId="{E7ADC6F3-270B-425D-9F4A-258D80A68044}" type="presOf" srcId="{981454A9-ED21-45DC-BF58-2E12777467DE}" destId="{C7272058-39BD-409E-BB0F-E39CF82DA9BA}" srcOrd="0" destOrd="0" presId="urn:microsoft.com/office/officeart/2018/2/layout/IconVerticalSolidList"/>
    <dgm:cxn modelId="{9E2CE9DE-626B-4BBA-818F-9205142DE676}" type="presParOf" srcId="{738BE09E-4661-45A0-8ECA-D74DB71BE492}" destId="{0BDBDC6C-D961-46C8-9A14-2C0E6DBB5A4E}" srcOrd="0" destOrd="0" presId="urn:microsoft.com/office/officeart/2018/2/layout/IconVerticalSolidList"/>
    <dgm:cxn modelId="{1817EEC1-F51F-4254-B7ED-9AF72F5293B0}" type="presParOf" srcId="{0BDBDC6C-D961-46C8-9A14-2C0E6DBB5A4E}" destId="{907EE024-2B45-4317-AB2C-E2B96386FE17}" srcOrd="0" destOrd="0" presId="urn:microsoft.com/office/officeart/2018/2/layout/IconVerticalSolidList"/>
    <dgm:cxn modelId="{F28F1999-08AE-4BF5-ACBA-5813C1F6D32C}" type="presParOf" srcId="{0BDBDC6C-D961-46C8-9A14-2C0E6DBB5A4E}" destId="{4C9DC804-EC69-41FA-8CD7-F76C546F1EB2}" srcOrd="1" destOrd="0" presId="urn:microsoft.com/office/officeart/2018/2/layout/IconVerticalSolidList"/>
    <dgm:cxn modelId="{C593A317-D59C-4B1C-B25A-711E4D315E5B}" type="presParOf" srcId="{0BDBDC6C-D961-46C8-9A14-2C0E6DBB5A4E}" destId="{D3832B50-7528-4F6E-B75D-29318D9E4512}" srcOrd="2" destOrd="0" presId="urn:microsoft.com/office/officeart/2018/2/layout/IconVerticalSolidList"/>
    <dgm:cxn modelId="{279D9309-2388-425A-A383-18D59C2F5641}" type="presParOf" srcId="{0BDBDC6C-D961-46C8-9A14-2C0E6DBB5A4E}" destId="{C7272058-39BD-409E-BB0F-E39CF82DA9BA}" srcOrd="3" destOrd="0" presId="urn:microsoft.com/office/officeart/2018/2/layout/IconVerticalSolidList"/>
    <dgm:cxn modelId="{2827789E-5802-4517-B8BE-5F7E7F920EFF}" type="presParOf" srcId="{738BE09E-4661-45A0-8ECA-D74DB71BE492}" destId="{CAD11D57-C369-4DB5-AA03-A1D314B86125}" srcOrd="1" destOrd="0" presId="urn:microsoft.com/office/officeart/2018/2/layout/IconVerticalSolidList"/>
    <dgm:cxn modelId="{21ABF592-0D33-4A0B-B812-03CAFC4D85FA}" type="presParOf" srcId="{738BE09E-4661-45A0-8ECA-D74DB71BE492}" destId="{17B20982-19B9-4D36-A59C-43F7A280287F}" srcOrd="2" destOrd="0" presId="urn:microsoft.com/office/officeart/2018/2/layout/IconVerticalSolidList"/>
    <dgm:cxn modelId="{EAA7612C-D41F-4C15-87B7-71371FBC2060}" type="presParOf" srcId="{17B20982-19B9-4D36-A59C-43F7A280287F}" destId="{FA4911F6-88E5-4B0B-95E8-52DBFAF4F924}" srcOrd="0" destOrd="0" presId="urn:microsoft.com/office/officeart/2018/2/layout/IconVerticalSolidList"/>
    <dgm:cxn modelId="{8425EC82-2C35-4D14-8DB1-1A2FA7357D6D}" type="presParOf" srcId="{17B20982-19B9-4D36-A59C-43F7A280287F}" destId="{D551572C-D5AF-4341-B1B5-7A33F6B8169C}" srcOrd="1" destOrd="0" presId="urn:microsoft.com/office/officeart/2018/2/layout/IconVerticalSolidList"/>
    <dgm:cxn modelId="{EA70E2FE-9691-45CA-9F6C-196B51996660}" type="presParOf" srcId="{17B20982-19B9-4D36-A59C-43F7A280287F}" destId="{CFA0961E-B273-49C9-BB57-B5E9B3818C06}" srcOrd="2" destOrd="0" presId="urn:microsoft.com/office/officeart/2018/2/layout/IconVerticalSolidList"/>
    <dgm:cxn modelId="{85E41B4B-91FA-44E5-B9E1-1DF08888D90F}" type="presParOf" srcId="{17B20982-19B9-4D36-A59C-43F7A280287F}" destId="{46C77DFF-18AC-4166-AFAD-9452D84E1F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4974E1-370C-48AB-AD5C-8799907A00DC}"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256E01DC-3CDB-4561-87B1-0AFBFE386BBF}">
      <dgm:prSet custT="1"/>
      <dgm:spPr/>
      <dgm:t>
        <a:bodyPr/>
        <a:lstStyle/>
        <a:p>
          <a:pPr>
            <a:lnSpc>
              <a:spcPct val="100000"/>
            </a:lnSpc>
          </a:pPr>
          <a:r>
            <a:rPr lang="en-US" sz="1400" b="0" i="0" dirty="0"/>
            <a:t>Parallel design is when many people work together to produce an early design from the same list of requirements. </a:t>
          </a:r>
          <a:endParaRPr lang="en-US" sz="1400" dirty="0"/>
        </a:p>
      </dgm:t>
    </dgm:pt>
    <dgm:pt modelId="{21E1AD48-B5CA-4A3E-A65A-5CF2F080C77E}" type="parTrans" cxnId="{08F158C5-0183-4929-BE5E-488C59409F35}">
      <dgm:prSet/>
      <dgm:spPr/>
      <dgm:t>
        <a:bodyPr/>
        <a:lstStyle/>
        <a:p>
          <a:endParaRPr lang="en-US"/>
        </a:p>
      </dgm:t>
    </dgm:pt>
    <dgm:pt modelId="{4B130986-31AE-4D4D-BBE6-044A8CD86E57}" type="sibTrans" cxnId="{08F158C5-0183-4929-BE5E-488C59409F35}">
      <dgm:prSet/>
      <dgm:spPr/>
      <dgm:t>
        <a:bodyPr/>
        <a:lstStyle/>
        <a:p>
          <a:pPr>
            <a:lnSpc>
              <a:spcPct val="100000"/>
            </a:lnSpc>
          </a:pPr>
          <a:endParaRPr lang="en-US"/>
        </a:p>
      </dgm:t>
    </dgm:pt>
    <dgm:pt modelId="{0325F88A-136F-4AC5-B998-D0B28039E292}">
      <dgm:prSet custT="1"/>
      <dgm:spPr/>
      <dgm:t>
        <a:bodyPr/>
        <a:lstStyle/>
        <a:p>
          <a:pPr>
            <a:lnSpc>
              <a:spcPct val="100000"/>
            </a:lnSpc>
          </a:pPr>
          <a:r>
            <a:rPr lang="en-US" sz="1400" b="0" i="0" dirty="0"/>
            <a:t>A wide range of ideas that can be made quickly and cheaply is needed.</a:t>
          </a:r>
          <a:endParaRPr lang="en-US" sz="1400" dirty="0"/>
        </a:p>
      </dgm:t>
    </dgm:pt>
    <dgm:pt modelId="{1B3EAB6B-B51B-4FE3-8ADD-AB3C33728329}" type="parTrans" cxnId="{C90AC888-2C25-4541-858B-E651365A99BD}">
      <dgm:prSet/>
      <dgm:spPr/>
      <dgm:t>
        <a:bodyPr/>
        <a:lstStyle/>
        <a:p>
          <a:endParaRPr lang="en-US"/>
        </a:p>
      </dgm:t>
    </dgm:pt>
    <dgm:pt modelId="{A26D841C-8CB5-4B9A-8614-406EBD9D19BF}" type="sibTrans" cxnId="{C90AC888-2C25-4541-858B-E651365A99BD}">
      <dgm:prSet/>
      <dgm:spPr/>
      <dgm:t>
        <a:bodyPr/>
        <a:lstStyle/>
        <a:p>
          <a:pPr>
            <a:lnSpc>
              <a:spcPct val="100000"/>
            </a:lnSpc>
          </a:pPr>
          <a:endParaRPr lang="en-US"/>
        </a:p>
      </dgm:t>
    </dgm:pt>
    <dgm:pt modelId="{6BABDDF6-18E5-4392-92C6-AD5DDBE6B8E8}">
      <dgm:prSet custT="1"/>
      <dgm:spPr/>
      <dgm:t>
        <a:bodyPr/>
        <a:lstStyle/>
        <a:p>
          <a:pPr>
            <a:lnSpc>
              <a:spcPct val="100000"/>
            </a:lnSpc>
          </a:pPr>
          <a:r>
            <a:rPr lang="en-US" sz="1400" b="0" i="0" dirty="0"/>
            <a:t>Multiple methods will be looked into at the same time, which will speed up the process of coming up with new ideas.</a:t>
          </a:r>
          <a:endParaRPr lang="en-US" sz="1400" dirty="0"/>
        </a:p>
      </dgm:t>
    </dgm:pt>
    <dgm:pt modelId="{2A7E0E0D-03F4-49C9-8CE8-9648C0A601ED}" type="parTrans" cxnId="{9567E451-ADD7-4DDA-B577-6B669018613B}">
      <dgm:prSet/>
      <dgm:spPr/>
      <dgm:t>
        <a:bodyPr/>
        <a:lstStyle/>
        <a:p>
          <a:endParaRPr lang="en-US"/>
        </a:p>
      </dgm:t>
    </dgm:pt>
    <dgm:pt modelId="{58CE038F-AA8F-4CB1-8186-2EE32E1CE889}" type="sibTrans" cxnId="{9567E451-ADD7-4DDA-B577-6B669018613B}">
      <dgm:prSet/>
      <dgm:spPr/>
      <dgm:t>
        <a:bodyPr/>
        <a:lstStyle/>
        <a:p>
          <a:endParaRPr lang="en-US"/>
        </a:p>
      </dgm:t>
    </dgm:pt>
    <dgm:pt modelId="{193B8967-9BE3-4FBC-B941-32B9B15FB943}" type="pres">
      <dgm:prSet presAssocID="{444974E1-370C-48AB-AD5C-8799907A00DC}" presName="root" presStyleCnt="0">
        <dgm:presLayoutVars>
          <dgm:dir/>
          <dgm:resizeHandles val="exact"/>
        </dgm:presLayoutVars>
      </dgm:prSet>
      <dgm:spPr/>
    </dgm:pt>
    <dgm:pt modelId="{C98BDB67-C59E-437C-B4AB-0AB76F6780E3}" type="pres">
      <dgm:prSet presAssocID="{444974E1-370C-48AB-AD5C-8799907A00DC}" presName="container" presStyleCnt="0">
        <dgm:presLayoutVars>
          <dgm:dir/>
          <dgm:resizeHandles val="exact"/>
        </dgm:presLayoutVars>
      </dgm:prSet>
      <dgm:spPr/>
    </dgm:pt>
    <dgm:pt modelId="{67EBB252-B2DE-4572-B846-270327978293}" type="pres">
      <dgm:prSet presAssocID="{256E01DC-3CDB-4561-87B1-0AFBFE386BBF}" presName="compNode" presStyleCnt="0"/>
      <dgm:spPr/>
    </dgm:pt>
    <dgm:pt modelId="{76A1E979-DE57-47F1-9B91-D4B1E6ED8AE1}" type="pres">
      <dgm:prSet presAssocID="{256E01DC-3CDB-4561-87B1-0AFBFE386BBF}" presName="iconBgRect" presStyleLbl="bgShp" presStyleIdx="0" presStyleCnt="3" custLinFactNeighborX="-3124"/>
      <dgm:spPr/>
    </dgm:pt>
    <dgm:pt modelId="{CAE71066-1EF9-4D42-B6B4-BEC36E7938E0}" type="pres">
      <dgm:prSet presAssocID="{256E01DC-3CDB-4561-87B1-0AFBFE386B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3AEC807D-9EAD-4100-8D0A-AA10CC435A51}" type="pres">
      <dgm:prSet presAssocID="{256E01DC-3CDB-4561-87B1-0AFBFE386BBF}" presName="spaceRect" presStyleCnt="0"/>
      <dgm:spPr/>
    </dgm:pt>
    <dgm:pt modelId="{F11381CB-BD15-4EE8-B73D-DCD882D58C64}" type="pres">
      <dgm:prSet presAssocID="{256E01DC-3CDB-4561-87B1-0AFBFE386BBF}" presName="textRect" presStyleLbl="revTx" presStyleIdx="0" presStyleCnt="3">
        <dgm:presLayoutVars>
          <dgm:chMax val="1"/>
          <dgm:chPref val="1"/>
        </dgm:presLayoutVars>
      </dgm:prSet>
      <dgm:spPr/>
    </dgm:pt>
    <dgm:pt modelId="{E482EBC1-C93F-4E40-9F8F-ECC5E8344964}" type="pres">
      <dgm:prSet presAssocID="{4B130986-31AE-4D4D-BBE6-044A8CD86E57}" presName="sibTrans" presStyleLbl="sibTrans2D1" presStyleIdx="0" presStyleCnt="0"/>
      <dgm:spPr/>
    </dgm:pt>
    <dgm:pt modelId="{59AFFDEE-746F-47DD-9587-B87AC416F4EE}" type="pres">
      <dgm:prSet presAssocID="{0325F88A-136F-4AC5-B998-D0B28039E292}" presName="compNode" presStyleCnt="0"/>
      <dgm:spPr/>
    </dgm:pt>
    <dgm:pt modelId="{5C6232AC-D386-4F2B-8F32-797177A15E1A}" type="pres">
      <dgm:prSet presAssocID="{0325F88A-136F-4AC5-B998-D0B28039E292}" presName="iconBgRect" presStyleLbl="bgShp" presStyleIdx="1" presStyleCnt="3"/>
      <dgm:spPr/>
    </dgm:pt>
    <dgm:pt modelId="{D0E30601-14E3-4F8B-8173-283FE728B382}" type="pres">
      <dgm:prSet presAssocID="{0325F88A-136F-4AC5-B998-D0B28039E2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58123DF0-C267-407D-8C76-33F8BCDC7996}" type="pres">
      <dgm:prSet presAssocID="{0325F88A-136F-4AC5-B998-D0B28039E292}" presName="spaceRect" presStyleCnt="0"/>
      <dgm:spPr/>
    </dgm:pt>
    <dgm:pt modelId="{0BA52643-2D96-46E4-AE3C-0759EC173DA5}" type="pres">
      <dgm:prSet presAssocID="{0325F88A-136F-4AC5-B998-D0B28039E292}" presName="textRect" presStyleLbl="revTx" presStyleIdx="1" presStyleCnt="3">
        <dgm:presLayoutVars>
          <dgm:chMax val="1"/>
          <dgm:chPref val="1"/>
        </dgm:presLayoutVars>
      </dgm:prSet>
      <dgm:spPr/>
    </dgm:pt>
    <dgm:pt modelId="{2B34E3E8-A4F5-485B-A73F-4C5EB9FBE132}" type="pres">
      <dgm:prSet presAssocID="{A26D841C-8CB5-4B9A-8614-406EBD9D19BF}" presName="sibTrans" presStyleLbl="sibTrans2D1" presStyleIdx="0" presStyleCnt="0"/>
      <dgm:spPr/>
    </dgm:pt>
    <dgm:pt modelId="{CF8BDB53-EA8C-4346-87AF-1E29E3579BDE}" type="pres">
      <dgm:prSet presAssocID="{6BABDDF6-18E5-4392-92C6-AD5DDBE6B8E8}" presName="compNode" presStyleCnt="0"/>
      <dgm:spPr/>
    </dgm:pt>
    <dgm:pt modelId="{2604F348-B618-4040-ABFB-A5CFE69F5EAB}" type="pres">
      <dgm:prSet presAssocID="{6BABDDF6-18E5-4392-92C6-AD5DDBE6B8E8}" presName="iconBgRect" presStyleLbl="bgShp" presStyleIdx="2" presStyleCnt="3"/>
      <dgm:spPr/>
    </dgm:pt>
    <dgm:pt modelId="{66BA5128-286C-49DC-A00C-02A67716F96F}" type="pres">
      <dgm:prSet presAssocID="{6BABDDF6-18E5-4392-92C6-AD5DDBE6B8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867B59EE-691C-4A35-8C41-E038EDC9FB9D}" type="pres">
      <dgm:prSet presAssocID="{6BABDDF6-18E5-4392-92C6-AD5DDBE6B8E8}" presName="spaceRect" presStyleCnt="0"/>
      <dgm:spPr/>
    </dgm:pt>
    <dgm:pt modelId="{6A7DE977-2F91-4F60-BF66-87A24C021F43}" type="pres">
      <dgm:prSet presAssocID="{6BABDDF6-18E5-4392-92C6-AD5DDBE6B8E8}" presName="textRect" presStyleLbl="revTx" presStyleIdx="2" presStyleCnt="3">
        <dgm:presLayoutVars>
          <dgm:chMax val="1"/>
          <dgm:chPref val="1"/>
        </dgm:presLayoutVars>
      </dgm:prSet>
      <dgm:spPr/>
    </dgm:pt>
  </dgm:ptLst>
  <dgm:cxnLst>
    <dgm:cxn modelId="{7EF21832-780B-4258-98B1-87F9A7AEE320}" type="presOf" srcId="{256E01DC-3CDB-4561-87B1-0AFBFE386BBF}" destId="{F11381CB-BD15-4EE8-B73D-DCD882D58C64}" srcOrd="0" destOrd="0" presId="urn:microsoft.com/office/officeart/2018/2/layout/IconCircleList"/>
    <dgm:cxn modelId="{D8062D34-239B-4D6A-BA36-8B9EFC9ED64F}" type="presOf" srcId="{6BABDDF6-18E5-4392-92C6-AD5DDBE6B8E8}" destId="{6A7DE977-2F91-4F60-BF66-87A24C021F43}" srcOrd="0" destOrd="0" presId="urn:microsoft.com/office/officeart/2018/2/layout/IconCircleList"/>
    <dgm:cxn modelId="{529A9465-3F67-458D-AC0B-817D403C5CD2}" type="presOf" srcId="{444974E1-370C-48AB-AD5C-8799907A00DC}" destId="{193B8967-9BE3-4FBC-B941-32B9B15FB943}" srcOrd="0" destOrd="0" presId="urn:microsoft.com/office/officeart/2018/2/layout/IconCircleList"/>
    <dgm:cxn modelId="{9567E451-ADD7-4DDA-B577-6B669018613B}" srcId="{444974E1-370C-48AB-AD5C-8799907A00DC}" destId="{6BABDDF6-18E5-4392-92C6-AD5DDBE6B8E8}" srcOrd="2" destOrd="0" parTransId="{2A7E0E0D-03F4-49C9-8CE8-9648C0A601ED}" sibTransId="{58CE038F-AA8F-4CB1-8186-2EE32E1CE889}"/>
    <dgm:cxn modelId="{C90AC888-2C25-4541-858B-E651365A99BD}" srcId="{444974E1-370C-48AB-AD5C-8799907A00DC}" destId="{0325F88A-136F-4AC5-B998-D0B28039E292}" srcOrd="1" destOrd="0" parTransId="{1B3EAB6B-B51B-4FE3-8ADD-AB3C33728329}" sibTransId="{A26D841C-8CB5-4B9A-8614-406EBD9D19BF}"/>
    <dgm:cxn modelId="{8D1AACBB-69A8-48F1-B66C-7A342ACE38C1}" type="presOf" srcId="{A26D841C-8CB5-4B9A-8614-406EBD9D19BF}" destId="{2B34E3E8-A4F5-485B-A73F-4C5EB9FBE132}" srcOrd="0" destOrd="0" presId="urn:microsoft.com/office/officeart/2018/2/layout/IconCircleList"/>
    <dgm:cxn modelId="{6BDF68C5-B31E-4B69-B503-E7F4D088408E}" type="presOf" srcId="{0325F88A-136F-4AC5-B998-D0B28039E292}" destId="{0BA52643-2D96-46E4-AE3C-0759EC173DA5}" srcOrd="0" destOrd="0" presId="urn:microsoft.com/office/officeart/2018/2/layout/IconCircleList"/>
    <dgm:cxn modelId="{08F158C5-0183-4929-BE5E-488C59409F35}" srcId="{444974E1-370C-48AB-AD5C-8799907A00DC}" destId="{256E01DC-3CDB-4561-87B1-0AFBFE386BBF}" srcOrd="0" destOrd="0" parTransId="{21E1AD48-B5CA-4A3E-A65A-5CF2F080C77E}" sibTransId="{4B130986-31AE-4D4D-BBE6-044A8CD86E57}"/>
    <dgm:cxn modelId="{891E7DF8-D3A7-4BE4-AACA-EFD136E3B97E}" type="presOf" srcId="{4B130986-31AE-4D4D-BBE6-044A8CD86E57}" destId="{E482EBC1-C93F-4E40-9F8F-ECC5E8344964}" srcOrd="0" destOrd="0" presId="urn:microsoft.com/office/officeart/2018/2/layout/IconCircleList"/>
    <dgm:cxn modelId="{44194FB9-7F15-4493-877F-64FC46591EFB}" type="presParOf" srcId="{193B8967-9BE3-4FBC-B941-32B9B15FB943}" destId="{C98BDB67-C59E-437C-B4AB-0AB76F6780E3}" srcOrd="0" destOrd="0" presId="urn:microsoft.com/office/officeart/2018/2/layout/IconCircleList"/>
    <dgm:cxn modelId="{DDFD5B61-1F05-458E-8850-1623733E31F7}" type="presParOf" srcId="{C98BDB67-C59E-437C-B4AB-0AB76F6780E3}" destId="{67EBB252-B2DE-4572-B846-270327978293}" srcOrd="0" destOrd="0" presId="urn:microsoft.com/office/officeart/2018/2/layout/IconCircleList"/>
    <dgm:cxn modelId="{D610229A-3D12-4683-9358-AFD772306FB7}" type="presParOf" srcId="{67EBB252-B2DE-4572-B846-270327978293}" destId="{76A1E979-DE57-47F1-9B91-D4B1E6ED8AE1}" srcOrd="0" destOrd="0" presId="urn:microsoft.com/office/officeart/2018/2/layout/IconCircleList"/>
    <dgm:cxn modelId="{C3E840D0-47EE-4E73-8DEC-4EE73B4BBBD3}" type="presParOf" srcId="{67EBB252-B2DE-4572-B846-270327978293}" destId="{CAE71066-1EF9-4D42-B6B4-BEC36E7938E0}" srcOrd="1" destOrd="0" presId="urn:microsoft.com/office/officeart/2018/2/layout/IconCircleList"/>
    <dgm:cxn modelId="{FE5A446B-2704-4A46-A630-E13BB4027FEA}" type="presParOf" srcId="{67EBB252-B2DE-4572-B846-270327978293}" destId="{3AEC807D-9EAD-4100-8D0A-AA10CC435A51}" srcOrd="2" destOrd="0" presId="urn:microsoft.com/office/officeart/2018/2/layout/IconCircleList"/>
    <dgm:cxn modelId="{4D60A649-5693-418B-B5F4-245CBB8A2AE8}" type="presParOf" srcId="{67EBB252-B2DE-4572-B846-270327978293}" destId="{F11381CB-BD15-4EE8-B73D-DCD882D58C64}" srcOrd="3" destOrd="0" presId="urn:microsoft.com/office/officeart/2018/2/layout/IconCircleList"/>
    <dgm:cxn modelId="{328A8150-5E13-4762-AB99-A0CE1A292FB9}" type="presParOf" srcId="{C98BDB67-C59E-437C-B4AB-0AB76F6780E3}" destId="{E482EBC1-C93F-4E40-9F8F-ECC5E8344964}" srcOrd="1" destOrd="0" presId="urn:microsoft.com/office/officeart/2018/2/layout/IconCircleList"/>
    <dgm:cxn modelId="{6DD332DC-6ABA-440D-AF63-A5AB698EFBE5}" type="presParOf" srcId="{C98BDB67-C59E-437C-B4AB-0AB76F6780E3}" destId="{59AFFDEE-746F-47DD-9587-B87AC416F4EE}" srcOrd="2" destOrd="0" presId="urn:microsoft.com/office/officeart/2018/2/layout/IconCircleList"/>
    <dgm:cxn modelId="{C8CA0669-467C-4933-9EFF-67AAAFB41625}" type="presParOf" srcId="{59AFFDEE-746F-47DD-9587-B87AC416F4EE}" destId="{5C6232AC-D386-4F2B-8F32-797177A15E1A}" srcOrd="0" destOrd="0" presId="urn:microsoft.com/office/officeart/2018/2/layout/IconCircleList"/>
    <dgm:cxn modelId="{4F30446C-91A7-447F-8FF0-E392E6D54060}" type="presParOf" srcId="{59AFFDEE-746F-47DD-9587-B87AC416F4EE}" destId="{D0E30601-14E3-4F8B-8173-283FE728B382}" srcOrd="1" destOrd="0" presId="urn:microsoft.com/office/officeart/2018/2/layout/IconCircleList"/>
    <dgm:cxn modelId="{530427BA-F1E2-43AB-AD7E-9C1E3AD49DD9}" type="presParOf" srcId="{59AFFDEE-746F-47DD-9587-B87AC416F4EE}" destId="{58123DF0-C267-407D-8C76-33F8BCDC7996}" srcOrd="2" destOrd="0" presId="urn:microsoft.com/office/officeart/2018/2/layout/IconCircleList"/>
    <dgm:cxn modelId="{64AB0D69-C8D6-4E24-9B33-524E2A45FB7B}" type="presParOf" srcId="{59AFFDEE-746F-47DD-9587-B87AC416F4EE}" destId="{0BA52643-2D96-46E4-AE3C-0759EC173DA5}" srcOrd="3" destOrd="0" presId="urn:microsoft.com/office/officeart/2018/2/layout/IconCircleList"/>
    <dgm:cxn modelId="{2567BB8A-AC98-45B2-BB11-07825D22957E}" type="presParOf" srcId="{C98BDB67-C59E-437C-B4AB-0AB76F6780E3}" destId="{2B34E3E8-A4F5-485B-A73F-4C5EB9FBE132}" srcOrd="3" destOrd="0" presId="urn:microsoft.com/office/officeart/2018/2/layout/IconCircleList"/>
    <dgm:cxn modelId="{E5DA1660-2E83-4AD6-9385-1D7BDE5F8C57}" type="presParOf" srcId="{C98BDB67-C59E-437C-B4AB-0AB76F6780E3}" destId="{CF8BDB53-EA8C-4346-87AF-1E29E3579BDE}" srcOrd="4" destOrd="0" presId="urn:microsoft.com/office/officeart/2018/2/layout/IconCircleList"/>
    <dgm:cxn modelId="{3315EC8C-0B4F-452E-BBA6-58225190D453}" type="presParOf" srcId="{CF8BDB53-EA8C-4346-87AF-1E29E3579BDE}" destId="{2604F348-B618-4040-ABFB-A5CFE69F5EAB}" srcOrd="0" destOrd="0" presId="urn:microsoft.com/office/officeart/2018/2/layout/IconCircleList"/>
    <dgm:cxn modelId="{39B00A6B-6967-45E4-9D09-6C53F75EAC7D}" type="presParOf" srcId="{CF8BDB53-EA8C-4346-87AF-1E29E3579BDE}" destId="{66BA5128-286C-49DC-A00C-02A67716F96F}" srcOrd="1" destOrd="0" presId="urn:microsoft.com/office/officeart/2018/2/layout/IconCircleList"/>
    <dgm:cxn modelId="{8B811306-1E8F-40AD-9C32-98313A2B7140}" type="presParOf" srcId="{CF8BDB53-EA8C-4346-87AF-1E29E3579BDE}" destId="{867B59EE-691C-4A35-8C41-E038EDC9FB9D}" srcOrd="2" destOrd="0" presId="urn:microsoft.com/office/officeart/2018/2/layout/IconCircleList"/>
    <dgm:cxn modelId="{05198F58-198A-44CF-AF23-270EA6C69418}" type="presParOf" srcId="{CF8BDB53-EA8C-4346-87AF-1E29E3579BDE}" destId="{6A7DE977-2F91-4F60-BF66-87A24C021F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136AA5-B78E-41C9-8EE5-4E4F8B48E8C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4F0AB4E-EE31-43B5-BE37-63B5C2DCB5F3}">
      <dgm:prSet/>
      <dgm:spPr/>
      <dgm:t>
        <a:bodyPr/>
        <a:lstStyle/>
        <a:p>
          <a:r>
            <a:rPr lang="en-US"/>
            <a:t>After analysis and discussing all the designs made by our group members, we all came to a conclusion to choose the fourth design by  as the final Sign in Page design. </a:t>
          </a:r>
        </a:p>
      </dgm:t>
    </dgm:pt>
    <dgm:pt modelId="{3B96620B-247A-4BC2-A609-87ADD908BDAE}" type="parTrans" cxnId="{D63303F5-F708-40D0-81AB-5F5A6B5B8192}">
      <dgm:prSet/>
      <dgm:spPr/>
      <dgm:t>
        <a:bodyPr/>
        <a:lstStyle/>
        <a:p>
          <a:endParaRPr lang="en-US"/>
        </a:p>
      </dgm:t>
    </dgm:pt>
    <dgm:pt modelId="{652F3306-79D7-4602-9F1B-EBA281698707}" type="sibTrans" cxnId="{D63303F5-F708-40D0-81AB-5F5A6B5B8192}">
      <dgm:prSet/>
      <dgm:spPr/>
      <dgm:t>
        <a:bodyPr/>
        <a:lstStyle/>
        <a:p>
          <a:endParaRPr lang="en-US"/>
        </a:p>
      </dgm:t>
    </dgm:pt>
    <dgm:pt modelId="{45D84187-5D4B-42B6-9A36-A3872ECBD141}">
      <dgm:prSet/>
      <dgm:spPr/>
      <dgm:t>
        <a:bodyPr/>
        <a:lstStyle/>
        <a:p>
          <a:r>
            <a:rPr lang="en-US"/>
            <a:t>It is visually appealing and has better design strategies as compared to other designs, we have finalized it as the sign in page. This design has fulfilled all the design strategies i.e., Visibility, Affordances, Memorability, Mapping, etc. Also, the opacity level for background image and the card itself are giving attractive look to the design.</a:t>
          </a:r>
        </a:p>
      </dgm:t>
    </dgm:pt>
    <dgm:pt modelId="{32FEE0C6-E152-4B8A-B1B7-C9E9966F3F9E}" type="parTrans" cxnId="{1889700D-ED00-44BB-B6E3-FBD4AC1B732C}">
      <dgm:prSet/>
      <dgm:spPr/>
      <dgm:t>
        <a:bodyPr/>
        <a:lstStyle/>
        <a:p>
          <a:endParaRPr lang="en-US"/>
        </a:p>
      </dgm:t>
    </dgm:pt>
    <dgm:pt modelId="{600ED4C0-9004-4EA7-BBFF-60B76C744993}" type="sibTrans" cxnId="{1889700D-ED00-44BB-B6E3-FBD4AC1B732C}">
      <dgm:prSet/>
      <dgm:spPr/>
      <dgm:t>
        <a:bodyPr/>
        <a:lstStyle/>
        <a:p>
          <a:endParaRPr lang="en-US"/>
        </a:p>
      </dgm:t>
    </dgm:pt>
    <dgm:pt modelId="{99815F88-4247-4DB2-AE89-04AEF420589B}" type="pres">
      <dgm:prSet presAssocID="{B2136AA5-B78E-41C9-8EE5-4E4F8B48E8C2}" presName="linear" presStyleCnt="0">
        <dgm:presLayoutVars>
          <dgm:animLvl val="lvl"/>
          <dgm:resizeHandles val="exact"/>
        </dgm:presLayoutVars>
      </dgm:prSet>
      <dgm:spPr/>
    </dgm:pt>
    <dgm:pt modelId="{603081C9-64A6-408B-96C7-797F81802761}" type="pres">
      <dgm:prSet presAssocID="{64F0AB4E-EE31-43B5-BE37-63B5C2DCB5F3}" presName="parentText" presStyleLbl="node1" presStyleIdx="0" presStyleCnt="2">
        <dgm:presLayoutVars>
          <dgm:chMax val="0"/>
          <dgm:bulletEnabled val="1"/>
        </dgm:presLayoutVars>
      </dgm:prSet>
      <dgm:spPr/>
    </dgm:pt>
    <dgm:pt modelId="{D0DA6154-4345-4BF3-A28C-43560F8B7A16}" type="pres">
      <dgm:prSet presAssocID="{652F3306-79D7-4602-9F1B-EBA281698707}" presName="spacer" presStyleCnt="0"/>
      <dgm:spPr/>
    </dgm:pt>
    <dgm:pt modelId="{D4BECBA1-91EB-41A7-A8EA-8CB9CF28D1F8}" type="pres">
      <dgm:prSet presAssocID="{45D84187-5D4B-42B6-9A36-A3872ECBD141}" presName="parentText" presStyleLbl="node1" presStyleIdx="1" presStyleCnt="2">
        <dgm:presLayoutVars>
          <dgm:chMax val="0"/>
          <dgm:bulletEnabled val="1"/>
        </dgm:presLayoutVars>
      </dgm:prSet>
      <dgm:spPr/>
    </dgm:pt>
  </dgm:ptLst>
  <dgm:cxnLst>
    <dgm:cxn modelId="{1889700D-ED00-44BB-B6E3-FBD4AC1B732C}" srcId="{B2136AA5-B78E-41C9-8EE5-4E4F8B48E8C2}" destId="{45D84187-5D4B-42B6-9A36-A3872ECBD141}" srcOrd="1" destOrd="0" parTransId="{32FEE0C6-E152-4B8A-B1B7-C9E9966F3F9E}" sibTransId="{600ED4C0-9004-4EA7-BBFF-60B76C744993}"/>
    <dgm:cxn modelId="{CF7A856E-284A-4DF4-B043-084E363AF9B3}" type="presOf" srcId="{45D84187-5D4B-42B6-9A36-A3872ECBD141}" destId="{D4BECBA1-91EB-41A7-A8EA-8CB9CF28D1F8}" srcOrd="0" destOrd="0" presId="urn:microsoft.com/office/officeart/2005/8/layout/vList2"/>
    <dgm:cxn modelId="{E8AAA272-4D09-48C1-8AC8-6F11226E1E9E}" type="presOf" srcId="{64F0AB4E-EE31-43B5-BE37-63B5C2DCB5F3}" destId="{603081C9-64A6-408B-96C7-797F81802761}" srcOrd="0" destOrd="0" presId="urn:microsoft.com/office/officeart/2005/8/layout/vList2"/>
    <dgm:cxn modelId="{EF133577-123D-4400-B215-EBAB596251D4}" type="presOf" srcId="{B2136AA5-B78E-41C9-8EE5-4E4F8B48E8C2}" destId="{99815F88-4247-4DB2-AE89-04AEF420589B}" srcOrd="0" destOrd="0" presId="urn:microsoft.com/office/officeart/2005/8/layout/vList2"/>
    <dgm:cxn modelId="{D63303F5-F708-40D0-81AB-5F5A6B5B8192}" srcId="{B2136AA5-B78E-41C9-8EE5-4E4F8B48E8C2}" destId="{64F0AB4E-EE31-43B5-BE37-63B5C2DCB5F3}" srcOrd="0" destOrd="0" parTransId="{3B96620B-247A-4BC2-A609-87ADD908BDAE}" sibTransId="{652F3306-79D7-4602-9F1B-EBA281698707}"/>
    <dgm:cxn modelId="{22C85C2C-5FD4-434C-BACF-EDD996DBA8FD}" type="presParOf" srcId="{99815F88-4247-4DB2-AE89-04AEF420589B}" destId="{603081C9-64A6-408B-96C7-797F81802761}" srcOrd="0" destOrd="0" presId="urn:microsoft.com/office/officeart/2005/8/layout/vList2"/>
    <dgm:cxn modelId="{2454C4CC-A2A6-4EC9-910F-F15E40E8E503}" type="presParOf" srcId="{99815F88-4247-4DB2-AE89-04AEF420589B}" destId="{D0DA6154-4345-4BF3-A28C-43560F8B7A16}" srcOrd="1" destOrd="0" presId="urn:microsoft.com/office/officeart/2005/8/layout/vList2"/>
    <dgm:cxn modelId="{DD7731EF-3004-4434-B381-B50EF38776CA}" type="presParOf" srcId="{99815F88-4247-4DB2-AE89-04AEF420589B}" destId="{D4BECBA1-91EB-41A7-A8EA-8CB9CF28D1F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C4A002-3091-4E6A-80C7-1A834A169A6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0AC75FB-B4E6-4B85-9B39-0F1C233DE20C}">
      <dgm:prSet/>
      <dgm:spPr/>
      <dgm:t>
        <a:bodyPr/>
        <a:lstStyle/>
        <a:p>
          <a:r>
            <a:rPr lang="en-US"/>
            <a:t>Early in the development of a program, formative assessment is going to frequently conducted to inform providers and stakeholders about trends in results, whether the bright futures target is likely to be met, and to identify operational facilitators and barriers. </a:t>
          </a:r>
        </a:p>
      </dgm:t>
    </dgm:pt>
    <dgm:pt modelId="{8EA2540C-B8B3-4777-9731-054BEED60EA8}" type="parTrans" cxnId="{A063096F-11E8-4F08-A5E8-A17949AD2FED}">
      <dgm:prSet/>
      <dgm:spPr/>
      <dgm:t>
        <a:bodyPr/>
        <a:lstStyle/>
        <a:p>
          <a:endParaRPr lang="en-US"/>
        </a:p>
      </dgm:t>
    </dgm:pt>
    <dgm:pt modelId="{A1851432-4F81-47B0-A4CA-874A43E22DE4}" type="sibTrans" cxnId="{A063096F-11E8-4F08-A5E8-A17949AD2FED}">
      <dgm:prSet/>
      <dgm:spPr/>
      <dgm:t>
        <a:bodyPr/>
        <a:lstStyle/>
        <a:p>
          <a:endParaRPr lang="en-US"/>
        </a:p>
      </dgm:t>
    </dgm:pt>
    <dgm:pt modelId="{FE4D98F3-EA77-437A-B875-7E983DD8F7A8}">
      <dgm:prSet/>
      <dgm:spPr/>
      <dgm:t>
        <a:bodyPr/>
        <a:lstStyle/>
        <a:p>
          <a:r>
            <a:rPr lang="en-US"/>
            <a:t>Results of the formative evaluation are then incorporated into the program with the necessary adjustments made to improve program implementation.</a:t>
          </a:r>
        </a:p>
      </dgm:t>
    </dgm:pt>
    <dgm:pt modelId="{622CCCE5-0ED6-4BE7-9518-135A5079D1E2}" type="parTrans" cxnId="{1D2C2B4B-BD13-4DBD-A267-874EA039AC57}">
      <dgm:prSet/>
      <dgm:spPr/>
      <dgm:t>
        <a:bodyPr/>
        <a:lstStyle/>
        <a:p>
          <a:endParaRPr lang="en-US"/>
        </a:p>
      </dgm:t>
    </dgm:pt>
    <dgm:pt modelId="{11BECE69-C4D7-46DA-88D5-9C41D993FBCC}" type="sibTrans" cxnId="{1D2C2B4B-BD13-4DBD-A267-874EA039AC57}">
      <dgm:prSet/>
      <dgm:spPr/>
      <dgm:t>
        <a:bodyPr/>
        <a:lstStyle/>
        <a:p>
          <a:endParaRPr lang="en-US"/>
        </a:p>
      </dgm:t>
    </dgm:pt>
    <dgm:pt modelId="{B25100C4-F7E5-4B39-8D13-87B12FA9BAA9}">
      <dgm:prSet/>
      <dgm:spPr/>
      <dgm:t>
        <a:bodyPr/>
        <a:lstStyle/>
        <a:p>
          <a:r>
            <a:rPr lang="en-US"/>
            <a:t>The formative evaluation’s findings are subsequently included into the program, along with any necessary revisions to improve program execution. </a:t>
          </a:r>
        </a:p>
      </dgm:t>
    </dgm:pt>
    <dgm:pt modelId="{E46B8B68-017E-4C07-BDDA-BC8B326D9B37}" type="parTrans" cxnId="{D6C1124A-F1EB-437A-BA4A-CE4790FE4AED}">
      <dgm:prSet/>
      <dgm:spPr/>
      <dgm:t>
        <a:bodyPr/>
        <a:lstStyle/>
        <a:p>
          <a:endParaRPr lang="en-US"/>
        </a:p>
      </dgm:t>
    </dgm:pt>
    <dgm:pt modelId="{FB7AB4BD-AD13-4774-A135-B510AB81B644}" type="sibTrans" cxnId="{D6C1124A-F1EB-437A-BA4A-CE4790FE4AED}">
      <dgm:prSet/>
      <dgm:spPr/>
      <dgm:t>
        <a:bodyPr/>
        <a:lstStyle/>
        <a:p>
          <a:endParaRPr lang="en-US"/>
        </a:p>
      </dgm:t>
    </dgm:pt>
    <dgm:pt modelId="{094EB417-9BF2-4D3B-9F04-2F8B806470C2}" type="pres">
      <dgm:prSet presAssocID="{22C4A002-3091-4E6A-80C7-1A834A169A61}" presName="linear" presStyleCnt="0">
        <dgm:presLayoutVars>
          <dgm:animLvl val="lvl"/>
          <dgm:resizeHandles val="exact"/>
        </dgm:presLayoutVars>
      </dgm:prSet>
      <dgm:spPr/>
    </dgm:pt>
    <dgm:pt modelId="{6958B7E1-F192-48DC-905B-7A333D32FE8C}" type="pres">
      <dgm:prSet presAssocID="{30AC75FB-B4E6-4B85-9B39-0F1C233DE20C}" presName="parentText" presStyleLbl="node1" presStyleIdx="0" presStyleCnt="3">
        <dgm:presLayoutVars>
          <dgm:chMax val="0"/>
          <dgm:bulletEnabled val="1"/>
        </dgm:presLayoutVars>
      </dgm:prSet>
      <dgm:spPr/>
    </dgm:pt>
    <dgm:pt modelId="{8F7EDB8C-E5E6-471C-B20D-F55502DA86A8}" type="pres">
      <dgm:prSet presAssocID="{A1851432-4F81-47B0-A4CA-874A43E22DE4}" presName="spacer" presStyleCnt="0"/>
      <dgm:spPr/>
    </dgm:pt>
    <dgm:pt modelId="{3EF259A2-A8E6-4973-B065-1EC4AFD6CAB2}" type="pres">
      <dgm:prSet presAssocID="{FE4D98F3-EA77-437A-B875-7E983DD8F7A8}" presName="parentText" presStyleLbl="node1" presStyleIdx="1" presStyleCnt="3">
        <dgm:presLayoutVars>
          <dgm:chMax val="0"/>
          <dgm:bulletEnabled val="1"/>
        </dgm:presLayoutVars>
      </dgm:prSet>
      <dgm:spPr/>
    </dgm:pt>
    <dgm:pt modelId="{1F6EF85D-F0D8-45A9-B54B-3EADD56586BC}" type="pres">
      <dgm:prSet presAssocID="{11BECE69-C4D7-46DA-88D5-9C41D993FBCC}" presName="spacer" presStyleCnt="0"/>
      <dgm:spPr/>
    </dgm:pt>
    <dgm:pt modelId="{B2EA3003-CE68-403C-9640-40697B1BA631}" type="pres">
      <dgm:prSet presAssocID="{B25100C4-F7E5-4B39-8D13-87B12FA9BAA9}" presName="parentText" presStyleLbl="node1" presStyleIdx="2" presStyleCnt="3">
        <dgm:presLayoutVars>
          <dgm:chMax val="0"/>
          <dgm:bulletEnabled val="1"/>
        </dgm:presLayoutVars>
      </dgm:prSet>
      <dgm:spPr/>
    </dgm:pt>
  </dgm:ptLst>
  <dgm:cxnLst>
    <dgm:cxn modelId="{CE72A322-F462-4D22-BFE3-2C5C626E0477}" type="presOf" srcId="{22C4A002-3091-4E6A-80C7-1A834A169A61}" destId="{094EB417-9BF2-4D3B-9F04-2F8B806470C2}" srcOrd="0" destOrd="0" presId="urn:microsoft.com/office/officeart/2005/8/layout/vList2"/>
    <dgm:cxn modelId="{76E7F035-DE73-4CD5-9219-26082B5143DC}" type="presOf" srcId="{30AC75FB-B4E6-4B85-9B39-0F1C233DE20C}" destId="{6958B7E1-F192-48DC-905B-7A333D32FE8C}" srcOrd="0" destOrd="0" presId="urn:microsoft.com/office/officeart/2005/8/layout/vList2"/>
    <dgm:cxn modelId="{D19A8538-3401-4DFF-AE95-9A16E8179F9D}" type="presOf" srcId="{FE4D98F3-EA77-437A-B875-7E983DD8F7A8}" destId="{3EF259A2-A8E6-4973-B065-1EC4AFD6CAB2}" srcOrd="0" destOrd="0" presId="urn:microsoft.com/office/officeart/2005/8/layout/vList2"/>
    <dgm:cxn modelId="{D6C1124A-F1EB-437A-BA4A-CE4790FE4AED}" srcId="{22C4A002-3091-4E6A-80C7-1A834A169A61}" destId="{B25100C4-F7E5-4B39-8D13-87B12FA9BAA9}" srcOrd="2" destOrd="0" parTransId="{E46B8B68-017E-4C07-BDDA-BC8B326D9B37}" sibTransId="{FB7AB4BD-AD13-4774-A135-B510AB81B644}"/>
    <dgm:cxn modelId="{1D2C2B4B-BD13-4DBD-A267-874EA039AC57}" srcId="{22C4A002-3091-4E6A-80C7-1A834A169A61}" destId="{FE4D98F3-EA77-437A-B875-7E983DD8F7A8}" srcOrd="1" destOrd="0" parTransId="{622CCCE5-0ED6-4BE7-9518-135A5079D1E2}" sibTransId="{11BECE69-C4D7-46DA-88D5-9C41D993FBCC}"/>
    <dgm:cxn modelId="{A063096F-11E8-4F08-A5E8-A17949AD2FED}" srcId="{22C4A002-3091-4E6A-80C7-1A834A169A61}" destId="{30AC75FB-B4E6-4B85-9B39-0F1C233DE20C}" srcOrd="0" destOrd="0" parTransId="{8EA2540C-B8B3-4777-9731-054BEED60EA8}" sibTransId="{A1851432-4F81-47B0-A4CA-874A43E22DE4}"/>
    <dgm:cxn modelId="{825A6094-BD46-4226-A895-8A83476A4EB5}" type="presOf" srcId="{B25100C4-F7E5-4B39-8D13-87B12FA9BAA9}" destId="{B2EA3003-CE68-403C-9640-40697B1BA631}" srcOrd="0" destOrd="0" presId="urn:microsoft.com/office/officeart/2005/8/layout/vList2"/>
    <dgm:cxn modelId="{4184F83B-56F8-4FAF-A09C-99EDE8B9E44D}" type="presParOf" srcId="{094EB417-9BF2-4D3B-9F04-2F8B806470C2}" destId="{6958B7E1-F192-48DC-905B-7A333D32FE8C}" srcOrd="0" destOrd="0" presId="urn:microsoft.com/office/officeart/2005/8/layout/vList2"/>
    <dgm:cxn modelId="{E73EFADB-221B-4076-BB51-C45E400D0290}" type="presParOf" srcId="{094EB417-9BF2-4D3B-9F04-2F8B806470C2}" destId="{8F7EDB8C-E5E6-471C-B20D-F55502DA86A8}" srcOrd="1" destOrd="0" presId="urn:microsoft.com/office/officeart/2005/8/layout/vList2"/>
    <dgm:cxn modelId="{8869DB39-D45D-40B7-A2FC-A7A251540902}" type="presParOf" srcId="{094EB417-9BF2-4D3B-9F04-2F8B806470C2}" destId="{3EF259A2-A8E6-4973-B065-1EC4AFD6CAB2}" srcOrd="2" destOrd="0" presId="urn:microsoft.com/office/officeart/2005/8/layout/vList2"/>
    <dgm:cxn modelId="{F67F8502-382B-4C5C-8CD2-23C765BF3391}" type="presParOf" srcId="{094EB417-9BF2-4D3B-9F04-2F8B806470C2}" destId="{1F6EF85D-F0D8-45A9-B54B-3EADD56586BC}" srcOrd="3" destOrd="0" presId="urn:microsoft.com/office/officeart/2005/8/layout/vList2"/>
    <dgm:cxn modelId="{CA41A9F7-2787-4B06-98EE-AE682C1B96FF}" type="presParOf" srcId="{094EB417-9BF2-4D3B-9F04-2F8B806470C2}" destId="{B2EA3003-CE68-403C-9640-40697B1BA63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1B8ADE-564A-4877-8AA7-F7F76D94CFB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6831B7-3DEE-4E82-8FD4-C2212B1F3D4A}">
      <dgm:prSet/>
      <dgm:spPr/>
      <dgm:t>
        <a:bodyPr/>
        <a:lstStyle/>
        <a:p>
          <a:r>
            <a:rPr lang="en-US"/>
            <a:t>Usability is a quality metric that measures how simple it is to utilize a user interface. During the design process, the term usability also refers to strategies for enhancing ease-of-use.</a:t>
          </a:r>
        </a:p>
      </dgm:t>
    </dgm:pt>
    <dgm:pt modelId="{5D2DC422-B728-443D-8410-9E2999E97A28}" type="parTrans" cxnId="{86217D3F-9472-4EE2-8DD2-B82CDDB27819}">
      <dgm:prSet/>
      <dgm:spPr/>
      <dgm:t>
        <a:bodyPr/>
        <a:lstStyle/>
        <a:p>
          <a:endParaRPr lang="en-US"/>
        </a:p>
      </dgm:t>
    </dgm:pt>
    <dgm:pt modelId="{0E1A0E17-1B7B-4A70-9356-373C36594951}" type="sibTrans" cxnId="{86217D3F-9472-4EE2-8DD2-B82CDDB27819}">
      <dgm:prSet/>
      <dgm:spPr/>
      <dgm:t>
        <a:bodyPr/>
        <a:lstStyle/>
        <a:p>
          <a:endParaRPr lang="en-US"/>
        </a:p>
      </dgm:t>
    </dgm:pt>
    <dgm:pt modelId="{EDEAC148-AB7F-47F6-9B3C-FEDB84FA9580}">
      <dgm:prSet/>
      <dgm:spPr/>
      <dgm:t>
        <a:bodyPr/>
        <a:lstStyle/>
        <a:p>
          <a:r>
            <a:rPr lang="en-US"/>
            <a:t>There are five quality components that constitute usability these are learnability, efficiency, satisfaction, memorability and errors.</a:t>
          </a:r>
        </a:p>
      </dgm:t>
    </dgm:pt>
    <dgm:pt modelId="{8E8ED72E-D2E7-4C39-AF62-88C3EC583F5A}" type="parTrans" cxnId="{3E579138-366D-4D41-829B-EF895FF41DDF}">
      <dgm:prSet/>
      <dgm:spPr/>
      <dgm:t>
        <a:bodyPr/>
        <a:lstStyle/>
        <a:p>
          <a:endParaRPr lang="en-US"/>
        </a:p>
      </dgm:t>
    </dgm:pt>
    <dgm:pt modelId="{C6EE83FE-5A4A-4311-BA8A-59CEA522D218}" type="sibTrans" cxnId="{3E579138-366D-4D41-829B-EF895FF41DDF}">
      <dgm:prSet/>
      <dgm:spPr/>
      <dgm:t>
        <a:bodyPr/>
        <a:lstStyle/>
        <a:p>
          <a:endParaRPr lang="en-US"/>
        </a:p>
      </dgm:t>
    </dgm:pt>
    <dgm:pt modelId="{8ED34D54-57C8-4BE2-A57B-1EBED9766EDF}">
      <dgm:prSet/>
      <dgm:spPr/>
      <dgm:t>
        <a:bodyPr/>
        <a:lstStyle/>
        <a:p>
          <a:r>
            <a:rPr lang="en-US"/>
            <a:t>When users first use our website design, how simple is it for them to do fundamental task is tell us the learnability of the website.</a:t>
          </a:r>
        </a:p>
      </dgm:t>
    </dgm:pt>
    <dgm:pt modelId="{35C984D9-9081-476D-8BD3-566D852F46D1}" type="parTrans" cxnId="{697519B4-B0F5-4E40-B6A1-63EC4098841C}">
      <dgm:prSet/>
      <dgm:spPr/>
      <dgm:t>
        <a:bodyPr/>
        <a:lstStyle/>
        <a:p>
          <a:endParaRPr lang="en-US"/>
        </a:p>
      </dgm:t>
    </dgm:pt>
    <dgm:pt modelId="{1F0530C4-AD5C-4862-B140-B497B5F6163E}" type="sibTrans" cxnId="{697519B4-B0F5-4E40-B6A1-63EC4098841C}">
      <dgm:prSet/>
      <dgm:spPr/>
      <dgm:t>
        <a:bodyPr/>
        <a:lstStyle/>
        <a:p>
          <a:endParaRPr lang="en-US"/>
        </a:p>
      </dgm:t>
    </dgm:pt>
    <dgm:pt modelId="{739704DA-7273-4DFA-8832-B1F65FE32896}">
      <dgm:prSet/>
      <dgm:spPr/>
      <dgm:t>
        <a:bodyPr/>
        <a:lstStyle/>
        <a:p>
          <a:r>
            <a:rPr lang="en-US"/>
            <a:t>How quickly can users accomplish activities after learning the design it defines the websites efficiency. How fast user can use it after a time of not using the bright futures website </a:t>
          </a:r>
        </a:p>
      </dgm:t>
    </dgm:pt>
    <dgm:pt modelId="{D7325AA6-3BD8-4D72-B6D6-0922C11846F0}" type="parTrans" cxnId="{B3366490-28AC-45DB-BA3C-5E5CBE7F7F34}">
      <dgm:prSet/>
      <dgm:spPr/>
      <dgm:t>
        <a:bodyPr/>
        <a:lstStyle/>
        <a:p>
          <a:endParaRPr lang="en-US"/>
        </a:p>
      </dgm:t>
    </dgm:pt>
    <dgm:pt modelId="{1DA1A340-1FDA-45D2-9EFF-DE02F9CCB92F}" type="sibTrans" cxnId="{B3366490-28AC-45DB-BA3C-5E5CBE7F7F34}">
      <dgm:prSet/>
      <dgm:spPr/>
      <dgm:t>
        <a:bodyPr/>
        <a:lstStyle/>
        <a:p>
          <a:endParaRPr lang="en-US"/>
        </a:p>
      </dgm:t>
    </dgm:pt>
    <dgm:pt modelId="{AD5EC2FA-30DF-4AFC-A799-485485F2CF8F}" type="pres">
      <dgm:prSet presAssocID="{781B8ADE-564A-4877-8AA7-F7F76D94CFBA}" presName="linear" presStyleCnt="0">
        <dgm:presLayoutVars>
          <dgm:animLvl val="lvl"/>
          <dgm:resizeHandles val="exact"/>
        </dgm:presLayoutVars>
      </dgm:prSet>
      <dgm:spPr/>
    </dgm:pt>
    <dgm:pt modelId="{0FB0C094-2A1C-4B7B-94DD-05169AFB953D}" type="pres">
      <dgm:prSet presAssocID="{DC6831B7-3DEE-4E82-8FD4-C2212B1F3D4A}" presName="parentText" presStyleLbl="node1" presStyleIdx="0" presStyleCnt="4">
        <dgm:presLayoutVars>
          <dgm:chMax val="0"/>
          <dgm:bulletEnabled val="1"/>
        </dgm:presLayoutVars>
      </dgm:prSet>
      <dgm:spPr/>
    </dgm:pt>
    <dgm:pt modelId="{A5F2CF7A-7AE6-4323-95DF-53E387EBDD42}" type="pres">
      <dgm:prSet presAssocID="{0E1A0E17-1B7B-4A70-9356-373C36594951}" presName="spacer" presStyleCnt="0"/>
      <dgm:spPr/>
    </dgm:pt>
    <dgm:pt modelId="{E201F4DB-ECBE-4CB2-9557-0DA6ACC1FEF5}" type="pres">
      <dgm:prSet presAssocID="{EDEAC148-AB7F-47F6-9B3C-FEDB84FA9580}" presName="parentText" presStyleLbl="node1" presStyleIdx="1" presStyleCnt="4">
        <dgm:presLayoutVars>
          <dgm:chMax val="0"/>
          <dgm:bulletEnabled val="1"/>
        </dgm:presLayoutVars>
      </dgm:prSet>
      <dgm:spPr/>
    </dgm:pt>
    <dgm:pt modelId="{FBE07EBD-494E-4F6D-AEC6-6EFB8BA9A579}" type="pres">
      <dgm:prSet presAssocID="{C6EE83FE-5A4A-4311-BA8A-59CEA522D218}" presName="spacer" presStyleCnt="0"/>
      <dgm:spPr/>
    </dgm:pt>
    <dgm:pt modelId="{9D67467D-E2C7-4874-A289-42304AB4087F}" type="pres">
      <dgm:prSet presAssocID="{8ED34D54-57C8-4BE2-A57B-1EBED9766EDF}" presName="parentText" presStyleLbl="node1" presStyleIdx="2" presStyleCnt="4">
        <dgm:presLayoutVars>
          <dgm:chMax val="0"/>
          <dgm:bulletEnabled val="1"/>
        </dgm:presLayoutVars>
      </dgm:prSet>
      <dgm:spPr/>
    </dgm:pt>
    <dgm:pt modelId="{9D0E4C44-563C-4ACC-8ADE-6AC95865C1DD}" type="pres">
      <dgm:prSet presAssocID="{1F0530C4-AD5C-4862-B140-B497B5F6163E}" presName="spacer" presStyleCnt="0"/>
      <dgm:spPr/>
    </dgm:pt>
    <dgm:pt modelId="{86D2EB77-B939-4B80-8D21-09213A7860A5}" type="pres">
      <dgm:prSet presAssocID="{739704DA-7273-4DFA-8832-B1F65FE32896}" presName="parentText" presStyleLbl="node1" presStyleIdx="3" presStyleCnt="4">
        <dgm:presLayoutVars>
          <dgm:chMax val="0"/>
          <dgm:bulletEnabled val="1"/>
        </dgm:presLayoutVars>
      </dgm:prSet>
      <dgm:spPr/>
    </dgm:pt>
  </dgm:ptLst>
  <dgm:cxnLst>
    <dgm:cxn modelId="{F26DFB29-A1A5-49E8-904E-46620AA5F5D6}" type="presOf" srcId="{8ED34D54-57C8-4BE2-A57B-1EBED9766EDF}" destId="{9D67467D-E2C7-4874-A289-42304AB4087F}" srcOrd="0" destOrd="0" presId="urn:microsoft.com/office/officeart/2005/8/layout/vList2"/>
    <dgm:cxn modelId="{3E579138-366D-4D41-829B-EF895FF41DDF}" srcId="{781B8ADE-564A-4877-8AA7-F7F76D94CFBA}" destId="{EDEAC148-AB7F-47F6-9B3C-FEDB84FA9580}" srcOrd="1" destOrd="0" parTransId="{8E8ED72E-D2E7-4C39-AF62-88C3EC583F5A}" sibTransId="{C6EE83FE-5A4A-4311-BA8A-59CEA522D218}"/>
    <dgm:cxn modelId="{86217D3F-9472-4EE2-8DD2-B82CDDB27819}" srcId="{781B8ADE-564A-4877-8AA7-F7F76D94CFBA}" destId="{DC6831B7-3DEE-4E82-8FD4-C2212B1F3D4A}" srcOrd="0" destOrd="0" parTransId="{5D2DC422-B728-443D-8410-9E2999E97A28}" sibTransId="{0E1A0E17-1B7B-4A70-9356-373C36594951}"/>
    <dgm:cxn modelId="{D195B069-FD1B-44BC-86AC-E7B61A0F3857}" type="presOf" srcId="{EDEAC148-AB7F-47F6-9B3C-FEDB84FA9580}" destId="{E201F4DB-ECBE-4CB2-9557-0DA6ACC1FEF5}" srcOrd="0" destOrd="0" presId="urn:microsoft.com/office/officeart/2005/8/layout/vList2"/>
    <dgm:cxn modelId="{B14FA37C-EDFB-4FA4-8AE9-C205D79C13A7}" type="presOf" srcId="{739704DA-7273-4DFA-8832-B1F65FE32896}" destId="{86D2EB77-B939-4B80-8D21-09213A7860A5}" srcOrd="0" destOrd="0" presId="urn:microsoft.com/office/officeart/2005/8/layout/vList2"/>
    <dgm:cxn modelId="{B3366490-28AC-45DB-BA3C-5E5CBE7F7F34}" srcId="{781B8ADE-564A-4877-8AA7-F7F76D94CFBA}" destId="{739704DA-7273-4DFA-8832-B1F65FE32896}" srcOrd="3" destOrd="0" parTransId="{D7325AA6-3BD8-4D72-B6D6-0922C11846F0}" sibTransId="{1DA1A340-1FDA-45D2-9EFF-DE02F9CCB92F}"/>
    <dgm:cxn modelId="{FEC9079E-41E1-4FFC-95CC-905CA144640C}" type="presOf" srcId="{781B8ADE-564A-4877-8AA7-F7F76D94CFBA}" destId="{AD5EC2FA-30DF-4AFC-A799-485485F2CF8F}" srcOrd="0" destOrd="0" presId="urn:microsoft.com/office/officeart/2005/8/layout/vList2"/>
    <dgm:cxn modelId="{697519B4-B0F5-4E40-B6A1-63EC4098841C}" srcId="{781B8ADE-564A-4877-8AA7-F7F76D94CFBA}" destId="{8ED34D54-57C8-4BE2-A57B-1EBED9766EDF}" srcOrd="2" destOrd="0" parTransId="{35C984D9-9081-476D-8BD3-566D852F46D1}" sibTransId="{1F0530C4-AD5C-4862-B140-B497B5F6163E}"/>
    <dgm:cxn modelId="{FE232BD4-6377-4019-BDB1-5FAF7C426996}" type="presOf" srcId="{DC6831B7-3DEE-4E82-8FD4-C2212B1F3D4A}" destId="{0FB0C094-2A1C-4B7B-94DD-05169AFB953D}" srcOrd="0" destOrd="0" presId="urn:microsoft.com/office/officeart/2005/8/layout/vList2"/>
    <dgm:cxn modelId="{2EE80719-395C-4132-AFB5-04E462FF11A5}" type="presParOf" srcId="{AD5EC2FA-30DF-4AFC-A799-485485F2CF8F}" destId="{0FB0C094-2A1C-4B7B-94DD-05169AFB953D}" srcOrd="0" destOrd="0" presId="urn:microsoft.com/office/officeart/2005/8/layout/vList2"/>
    <dgm:cxn modelId="{814F2EA5-19D6-4EBC-B77A-3AEC9AB73FCC}" type="presParOf" srcId="{AD5EC2FA-30DF-4AFC-A799-485485F2CF8F}" destId="{A5F2CF7A-7AE6-4323-95DF-53E387EBDD42}" srcOrd="1" destOrd="0" presId="urn:microsoft.com/office/officeart/2005/8/layout/vList2"/>
    <dgm:cxn modelId="{2C1FFDD0-F6D7-47E8-9A97-3C881D71754C}" type="presParOf" srcId="{AD5EC2FA-30DF-4AFC-A799-485485F2CF8F}" destId="{E201F4DB-ECBE-4CB2-9557-0DA6ACC1FEF5}" srcOrd="2" destOrd="0" presId="urn:microsoft.com/office/officeart/2005/8/layout/vList2"/>
    <dgm:cxn modelId="{ADC0E8C9-5F00-4478-BD35-86E714B4618D}" type="presParOf" srcId="{AD5EC2FA-30DF-4AFC-A799-485485F2CF8F}" destId="{FBE07EBD-494E-4F6D-AEC6-6EFB8BA9A579}" srcOrd="3" destOrd="0" presId="urn:microsoft.com/office/officeart/2005/8/layout/vList2"/>
    <dgm:cxn modelId="{C8F1A790-E91F-4C79-8C50-8C9BF01E8D10}" type="presParOf" srcId="{AD5EC2FA-30DF-4AFC-A799-485485F2CF8F}" destId="{9D67467D-E2C7-4874-A289-42304AB4087F}" srcOrd="4" destOrd="0" presId="urn:microsoft.com/office/officeart/2005/8/layout/vList2"/>
    <dgm:cxn modelId="{AD75EEB0-0400-42A9-BB63-549474E522B5}" type="presParOf" srcId="{AD5EC2FA-30DF-4AFC-A799-485485F2CF8F}" destId="{9D0E4C44-563C-4ACC-8ADE-6AC95865C1DD}" srcOrd="5" destOrd="0" presId="urn:microsoft.com/office/officeart/2005/8/layout/vList2"/>
    <dgm:cxn modelId="{8A15B29B-6666-4C0C-AA6C-53C1E828EC4B}" type="presParOf" srcId="{AD5EC2FA-30DF-4AFC-A799-485485F2CF8F}" destId="{86D2EB77-B939-4B80-8D21-09213A7860A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D1C30-709F-4B77-8710-C5F00F164836}">
      <dsp:nvSpPr>
        <dsp:cNvPr id="0" name=""/>
        <dsp:cNvSpPr/>
      </dsp:nvSpPr>
      <dsp:spPr>
        <a:xfrm>
          <a:off x="0" y="35689"/>
          <a:ext cx="6666833" cy="8154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Group Assignment Presenatation </a:t>
          </a:r>
          <a:endParaRPr lang="en-US" sz="3400" kern="1200"/>
        </a:p>
      </dsp:txBody>
      <dsp:txXfrm>
        <a:off x="39809" y="75498"/>
        <a:ext cx="6587215" cy="735872"/>
      </dsp:txXfrm>
    </dsp:sp>
    <dsp:sp modelId="{B339B47C-44B4-4D39-B8E0-84C6E520B03C}">
      <dsp:nvSpPr>
        <dsp:cNvPr id="0" name=""/>
        <dsp:cNvSpPr/>
      </dsp:nvSpPr>
      <dsp:spPr>
        <a:xfrm>
          <a:off x="0" y="949099"/>
          <a:ext cx="6666833" cy="815490"/>
        </a:xfrm>
        <a:prstGeom prst="round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t>Group Members </a:t>
          </a:r>
          <a:r>
            <a:rPr lang="en-US" sz="3400" kern="1200" dirty="0"/>
            <a:t> </a:t>
          </a:r>
        </a:p>
      </dsp:txBody>
      <dsp:txXfrm>
        <a:off x="39809" y="988908"/>
        <a:ext cx="6587215" cy="735872"/>
      </dsp:txXfrm>
    </dsp:sp>
    <dsp:sp modelId="{3985DCB2-8A4A-49A8-A8E9-88D21D238DC6}">
      <dsp:nvSpPr>
        <dsp:cNvPr id="0" name=""/>
        <dsp:cNvSpPr/>
      </dsp:nvSpPr>
      <dsp:spPr>
        <a:xfrm>
          <a:off x="0" y="1862509"/>
          <a:ext cx="6666833" cy="815490"/>
        </a:xfrm>
        <a:prstGeom prst="round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Bikash Baral(NPI000021)</a:t>
          </a:r>
        </a:p>
      </dsp:txBody>
      <dsp:txXfrm>
        <a:off x="39809" y="1902318"/>
        <a:ext cx="6587215" cy="735872"/>
      </dsp:txXfrm>
    </dsp:sp>
    <dsp:sp modelId="{4643B25E-2DF6-4C64-98B4-0334CD1EF677}">
      <dsp:nvSpPr>
        <dsp:cNvPr id="0" name=""/>
        <dsp:cNvSpPr/>
      </dsp:nvSpPr>
      <dsp:spPr>
        <a:xfrm>
          <a:off x="0" y="2775920"/>
          <a:ext cx="6666833" cy="815490"/>
        </a:xfrm>
        <a:prstGeom prst="round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Shivam Ranabhat(NPI000047)</a:t>
          </a:r>
        </a:p>
      </dsp:txBody>
      <dsp:txXfrm>
        <a:off x="39809" y="2815729"/>
        <a:ext cx="6587215" cy="735872"/>
      </dsp:txXfrm>
    </dsp:sp>
    <dsp:sp modelId="{CFFB4C32-021B-4326-8246-55B82BACF36C}">
      <dsp:nvSpPr>
        <dsp:cNvPr id="0" name=""/>
        <dsp:cNvSpPr/>
      </dsp:nvSpPr>
      <dsp:spPr>
        <a:xfrm>
          <a:off x="0" y="3689330"/>
          <a:ext cx="6666833" cy="815490"/>
        </a:xfrm>
        <a:prstGeom prst="round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Kapeel</a:t>
          </a:r>
          <a:r>
            <a:rPr lang="en-US" sz="3400" kern="1200" dirty="0"/>
            <a:t> Pokhrel(NPI000030)</a:t>
          </a:r>
        </a:p>
      </dsp:txBody>
      <dsp:txXfrm>
        <a:off x="39809" y="3729139"/>
        <a:ext cx="6587215" cy="735872"/>
      </dsp:txXfrm>
    </dsp:sp>
    <dsp:sp modelId="{4E5336D1-47BE-40FE-8EB4-96DB737FA82C}">
      <dsp:nvSpPr>
        <dsp:cNvPr id="0" name=""/>
        <dsp:cNvSpPr/>
      </dsp:nvSpPr>
      <dsp:spPr>
        <a:xfrm>
          <a:off x="0" y="4602740"/>
          <a:ext cx="6666833" cy="815490"/>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Saroj Kandel(NPI000043)</a:t>
          </a:r>
        </a:p>
      </dsp:txBody>
      <dsp:txXfrm>
        <a:off x="39809" y="4642549"/>
        <a:ext cx="6587215" cy="7358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B174F-4BC2-4E09-88AF-04321E02774E}">
      <dsp:nvSpPr>
        <dsp:cNvPr id="0" name=""/>
        <dsp:cNvSpPr/>
      </dsp:nvSpPr>
      <dsp:spPr>
        <a:xfrm>
          <a:off x="0" y="2194343"/>
          <a:ext cx="626364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47812A-4A3C-4682-B9CC-9D250A19D73F}">
      <dsp:nvSpPr>
        <dsp:cNvPr id="0" name=""/>
        <dsp:cNvSpPr/>
      </dsp:nvSpPr>
      <dsp:spPr>
        <a:xfrm>
          <a:off x="313182" y="1899143"/>
          <a:ext cx="4384548"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US" sz="2000" kern="1200"/>
            <a:t>Lab usability testing</a:t>
          </a:r>
        </a:p>
      </dsp:txBody>
      <dsp:txXfrm>
        <a:off x="342003" y="1927964"/>
        <a:ext cx="4326906" cy="532758"/>
      </dsp:txXfrm>
    </dsp:sp>
    <dsp:sp modelId="{A3F1930F-6E6C-4017-B564-CB652EBA2546}">
      <dsp:nvSpPr>
        <dsp:cNvPr id="0" name=""/>
        <dsp:cNvSpPr/>
      </dsp:nvSpPr>
      <dsp:spPr>
        <a:xfrm>
          <a:off x="0" y="3101544"/>
          <a:ext cx="6263640" cy="504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50400F-E0EE-4EC5-8753-646047733D8B}">
      <dsp:nvSpPr>
        <dsp:cNvPr id="0" name=""/>
        <dsp:cNvSpPr/>
      </dsp:nvSpPr>
      <dsp:spPr>
        <a:xfrm>
          <a:off x="313182" y="2806343"/>
          <a:ext cx="4384548"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US" sz="2000" kern="1200"/>
            <a:t>Unmoderated remote usability testing</a:t>
          </a:r>
        </a:p>
      </dsp:txBody>
      <dsp:txXfrm>
        <a:off x="342003" y="2835164"/>
        <a:ext cx="4326906"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D7035-9A16-4FE7-8E99-F070CE025FC3}">
      <dsp:nvSpPr>
        <dsp:cNvPr id="0" name=""/>
        <dsp:cNvSpPr/>
      </dsp:nvSpPr>
      <dsp:spPr>
        <a:xfrm>
          <a:off x="0" y="214343"/>
          <a:ext cx="6263640" cy="596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DECIDE framework is a usability evaluation framework that acts as a step-by step guide for examining component of the product designs requirements. </a:t>
          </a:r>
        </a:p>
      </dsp:txBody>
      <dsp:txXfrm>
        <a:off x="29128" y="243471"/>
        <a:ext cx="6205384" cy="538444"/>
      </dsp:txXfrm>
    </dsp:sp>
    <dsp:sp modelId="{B31B31E6-4CD5-4232-9E21-9A2FDA081184}">
      <dsp:nvSpPr>
        <dsp:cNvPr id="0" name=""/>
        <dsp:cNvSpPr/>
      </dsp:nvSpPr>
      <dsp:spPr>
        <a:xfrm>
          <a:off x="0" y="854243"/>
          <a:ext cx="6263640" cy="596700"/>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2</a:t>
          </a:r>
          <a:r>
            <a:rPr lang="en-US" sz="1500" kern="1200"/>
            <a:t>. It performs unit testing on all of the product’s elements in order to match requirements of the user and validate each and every unit of function.</a:t>
          </a:r>
        </a:p>
      </dsp:txBody>
      <dsp:txXfrm>
        <a:off x="29128" y="883371"/>
        <a:ext cx="6205384" cy="538444"/>
      </dsp:txXfrm>
    </dsp:sp>
    <dsp:sp modelId="{6F1E54C7-5CD0-4B10-B276-8B38BD70A78D}">
      <dsp:nvSpPr>
        <dsp:cNvPr id="0" name=""/>
        <dsp:cNvSpPr/>
      </dsp:nvSpPr>
      <dsp:spPr>
        <a:xfrm>
          <a:off x="0" y="1494143"/>
          <a:ext cx="6263640" cy="596700"/>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Determine the goal (D).</a:t>
          </a:r>
        </a:p>
      </dsp:txBody>
      <dsp:txXfrm>
        <a:off x="29128" y="1523271"/>
        <a:ext cx="6205384" cy="538444"/>
      </dsp:txXfrm>
    </dsp:sp>
    <dsp:sp modelId="{703C0ABA-8DBC-48A8-881C-6864E3E259D4}">
      <dsp:nvSpPr>
        <dsp:cNvPr id="0" name=""/>
        <dsp:cNvSpPr/>
      </dsp:nvSpPr>
      <dsp:spPr>
        <a:xfrm>
          <a:off x="0" y="2134043"/>
          <a:ext cx="6263640" cy="596700"/>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explore the question </a:t>
          </a:r>
        </a:p>
      </dsp:txBody>
      <dsp:txXfrm>
        <a:off x="29128" y="2163171"/>
        <a:ext cx="6205384" cy="538444"/>
      </dsp:txXfrm>
    </dsp:sp>
    <dsp:sp modelId="{2C887035-2444-4C77-BB6B-57E3944121A2}">
      <dsp:nvSpPr>
        <dsp:cNvPr id="0" name=""/>
        <dsp:cNvSpPr/>
      </dsp:nvSpPr>
      <dsp:spPr>
        <a:xfrm>
          <a:off x="0" y="2773943"/>
          <a:ext cx="6263640" cy="596700"/>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choose evaluations paradigm and activities (c)</a:t>
          </a:r>
        </a:p>
      </dsp:txBody>
      <dsp:txXfrm>
        <a:off x="29128" y="2803071"/>
        <a:ext cx="6205384" cy="538444"/>
      </dsp:txXfrm>
    </dsp:sp>
    <dsp:sp modelId="{264D2746-6D78-47F0-9182-2E4D06136785}">
      <dsp:nvSpPr>
        <dsp:cNvPr id="0" name=""/>
        <dsp:cNvSpPr/>
      </dsp:nvSpPr>
      <dsp:spPr>
        <a:xfrm>
          <a:off x="0" y="3413844"/>
          <a:ext cx="6263640" cy="596700"/>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identify the practical issue(I)</a:t>
          </a:r>
        </a:p>
      </dsp:txBody>
      <dsp:txXfrm>
        <a:off x="29128" y="3442972"/>
        <a:ext cx="6205384" cy="538444"/>
      </dsp:txXfrm>
    </dsp:sp>
    <dsp:sp modelId="{A3F3F266-5449-40F5-B98D-CAD42337E95F}">
      <dsp:nvSpPr>
        <dsp:cNvPr id="0" name=""/>
        <dsp:cNvSpPr/>
      </dsp:nvSpPr>
      <dsp:spPr>
        <a:xfrm>
          <a:off x="0" y="4053744"/>
          <a:ext cx="6263640" cy="596700"/>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Decide how to deal with the ethical issues</a:t>
          </a:r>
        </a:p>
      </dsp:txBody>
      <dsp:txXfrm>
        <a:off x="29128" y="4082872"/>
        <a:ext cx="6205384" cy="538444"/>
      </dsp:txXfrm>
    </dsp:sp>
    <dsp:sp modelId="{AA09A991-8B5D-4694-BFAF-21716CBF1775}">
      <dsp:nvSpPr>
        <dsp:cNvPr id="0" name=""/>
        <dsp:cNvSpPr/>
      </dsp:nvSpPr>
      <dsp:spPr>
        <a:xfrm>
          <a:off x="0" y="4693644"/>
          <a:ext cx="6263640" cy="596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Evaluate present interpret the data</a:t>
          </a:r>
        </a:p>
      </dsp:txBody>
      <dsp:txXfrm>
        <a:off x="29128" y="4722772"/>
        <a:ext cx="6205384" cy="5384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6B216-3820-451F-80B4-CBD3ADACB8E5}">
      <dsp:nvSpPr>
        <dsp:cNvPr id="0" name=""/>
        <dsp:cNvSpPr/>
      </dsp:nvSpPr>
      <dsp:spPr>
        <a:xfrm>
          <a:off x="0" y="671"/>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42E09-7977-4CEE-B805-514DEB4D8BA9}">
      <dsp:nvSpPr>
        <dsp:cNvPr id="0" name=""/>
        <dsp:cNvSpPr/>
      </dsp:nvSpPr>
      <dsp:spPr>
        <a:xfrm>
          <a:off x="0" y="671"/>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1: Visibility of system status</a:t>
          </a:r>
        </a:p>
      </dsp:txBody>
      <dsp:txXfrm>
        <a:off x="0" y="671"/>
        <a:ext cx="6263640" cy="550334"/>
      </dsp:txXfrm>
    </dsp:sp>
    <dsp:sp modelId="{27C6108C-6C1B-49C1-AF6E-46B7822238B4}">
      <dsp:nvSpPr>
        <dsp:cNvPr id="0" name=""/>
        <dsp:cNvSpPr/>
      </dsp:nvSpPr>
      <dsp:spPr>
        <a:xfrm>
          <a:off x="0" y="551006"/>
          <a:ext cx="6263640" cy="0"/>
        </a:xfrm>
        <a:prstGeom prst="line">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74B37-0768-42DF-BC4F-5B5FAE5F28F6}">
      <dsp:nvSpPr>
        <dsp:cNvPr id="0" name=""/>
        <dsp:cNvSpPr/>
      </dsp:nvSpPr>
      <dsp:spPr>
        <a:xfrm>
          <a:off x="0" y="551006"/>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2: Match between system and the real world</a:t>
          </a:r>
        </a:p>
      </dsp:txBody>
      <dsp:txXfrm>
        <a:off x="0" y="551006"/>
        <a:ext cx="6263640" cy="550334"/>
      </dsp:txXfrm>
    </dsp:sp>
    <dsp:sp modelId="{DB75FECF-C3D1-419C-8E05-74812CD344F3}">
      <dsp:nvSpPr>
        <dsp:cNvPr id="0" name=""/>
        <dsp:cNvSpPr/>
      </dsp:nvSpPr>
      <dsp:spPr>
        <a:xfrm>
          <a:off x="0" y="1101340"/>
          <a:ext cx="6263640" cy="0"/>
        </a:xfrm>
        <a:prstGeom prst="lin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D9C70-1D79-4D3C-95FE-9F92B64B52A2}">
      <dsp:nvSpPr>
        <dsp:cNvPr id="0" name=""/>
        <dsp:cNvSpPr/>
      </dsp:nvSpPr>
      <dsp:spPr>
        <a:xfrm>
          <a:off x="0" y="1101340"/>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3: User control and freedom</a:t>
          </a:r>
        </a:p>
      </dsp:txBody>
      <dsp:txXfrm>
        <a:off x="0" y="1101340"/>
        <a:ext cx="6263640" cy="550334"/>
      </dsp:txXfrm>
    </dsp:sp>
    <dsp:sp modelId="{64E0BBEB-6A66-41A3-8CBB-C8D2941A998F}">
      <dsp:nvSpPr>
        <dsp:cNvPr id="0" name=""/>
        <dsp:cNvSpPr/>
      </dsp:nvSpPr>
      <dsp:spPr>
        <a:xfrm>
          <a:off x="0" y="1651675"/>
          <a:ext cx="626364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80979-9C8E-493F-960D-DFC1586CFAF4}">
      <dsp:nvSpPr>
        <dsp:cNvPr id="0" name=""/>
        <dsp:cNvSpPr/>
      </dsp:nvSpPr>
      <dsp:spPr>
        <a:xfrm>
          <a:off x="0" y="1651675"/>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4: Consistency and standards</a:t>
          </a:r>
        </a:p>
      </dsp:txBody>
      <dsp:txXfrm>
        <a:off x="0" y="1651675"/>
        <a:ext cx="6263640" cy="550334"/>
      </dsp:txXfrm>
    </dsp:sp>
    <dsp:sp modelId="{D10794BB-4D19-4C43-89DA-A1DC21377C35}">
      <dsp:nvSpPr>
        <dsp:cNvPr id="0" name=""/>
        <dsp:cNvSpPr/>
      </dsp:nvSpPr>
      <dsp:spPr>
        <a:xfrm>
          <a:off x="0" y="2202009"/>
          <a:ext cx="6263640" cy="0"/>
        </a:xfrm>
        <a:prstGeom prst="lin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E6DEC-0CF7-44A2-8AF3-2D51C4B798B6}">
      <dsp:nvSpPr>
        <dsp:cNvPr id="0" name=""/>
        <dsp:cNvSpPr/>
      </dsp:nvSpPr>
      <dsp:spPr>
        <a:xfrm>
          <a:off x="0" y="2202009"/>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5: Error prevention</a:t>
          </a:r>
        </a:p>
      </dsp:txBody>
      <dsp:txXfrm>
        <a:off x="0" y="2202009"/>
        <a:ext cx="6263640" cy="550334"/>
      </dsp:txXfrm>
    </dsp:sp>
    <dsp:sp modelId="{9BD1E1B0-5CDB-4CFC-A026-7941C509B73A}">
      <dsp:nvSpPr>
        <dsp:cNvPr id="0" name=""/>
        <dsp:cNvSpPr/>
      </dsp:nvSpPr>
      <dsp:spPr>
        <a:xfrm>
          <a:off x="0" y="2752343"/>
          <a:ext cx="6263640" cy="0"/>
        </a:xfrm>
        <a:prstGeom prst="line">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3D897-1501-4C17-9114-305999B00365}">
      <dsp:nvSpPr>
        <dsp:cNvPr id="0" name=""/>
        <dsp:cNvSpPr/>
      </dsp:nvSpPr>
      <dsp:spPr>
        <a:xfrm>
          <a:off x="0" y="2752343"/>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6: Recognition rather than recall</a:t>
          </a:r>
        </a:p>
      </dsp:txBody>
      <dsp:txXfrm>
        <a:off x="0" y="2752343"/>
        <a:ext cx="6263640" cy="550334"/>
      </dsp:txXfrm>
    </dsp:sp>
    <dsp:sp modelId="{FF530900-7D31-40E0-A23E-1BBFDACED8F3}">
      <dsp:nvSpPr>
        <dsp:cNvPr id="0" name=""/>
        <dsp:cNvSpPr/>
      </dsp:nvSpPr>
      <dsp:spPr>
        <a:xfrm>
          <a:off x="0" y="3302678"/>
          <a:ext cx="626364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73CFC-5907-4194-B8D7-FAF3B34B2E08}">
      <dsp:nvSpPr>
        <dsp:cNvPr id="0" name=""/>
        <dsp:cNvSpPr/>
      </dsp:nvSpPr>
      <dsp:spPr>
        <a:xfrm>
          <a:off x="0" y="3302678"/>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7: Flexibility and efficiency of use</a:t>
          </a:r>
        </a:p>
      </dsp:txBody>
      <dsp:txXfrm>
        <a:off x="0" y="3302678"/>
        <a:ext cx="6263640" cy="550334"/>
      </dsp:txXfrm>
    </dsp:sp>
    <dsp:sp modelId="{A3CCA003-7CC9-4A08-852D-BFB7C0BA19F0}">
      <dsp:nvSpPr>
        <dsp:cNvPr id="0" name=""/>
        <dsp:cNvSpPr/>
      </dsp:nvSpPr>
      <dsp:spPr>
        <a:xfrm>
          <a:off x="0" y="3853012"/>
          <a:ext cx="6263640" cy="0"/>
        </a:xfrm>
        <a:prstGeom prst="line">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4A3E8-AF9D-41D7-A2C3-361CB3F44405}">
      <dsp:nvSpPr>
        <dsp:cNvPr id="0" name=""/>
        <dsp:cNvSpPr/>
      </dsp:nvSpPr>
      <dsp:spPr>
        <a:xfrm>
          <a:off x="0" y="3853012"/>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8: Aesthetic and minimalist design</a:t>
          </a:r>
        </a:p>
      </dsp:txBody>
      <dsp:txXfrm>
        <a:off x="0" y="3853012"/>
        <a:ext cx="6263640" cy="550334"/>
      </dsp:txXfrm>
    </dsp:sp>
    <dsp:sp modelId="{A5D9E3A1-EFDA-4B54-94A6-EA39F8729BF2}">
      <dsp:nvSpPr>
        <dsp:cNvPr id="0" name=""/>
        <dsp:cNvSpPr/>
      </dsp:nvSpPr>
      <dsp:spPr>
        <a:xfrm>
          <a:off x="0" y="4403347"/>
          <a:ext cx="6263640" cy="0"/>
        </a:xfrm>
        <a:prstGeom prst="lin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48B1B-B739-4A2D-BB40-E5DEC345DB9A}">
      <dsp:nvSpPr>
        <dsp:cNvPr id="0" name=""/>
        <dsp:cNvSpPr/>
      </dsp:nvSpPr>
      <dsp:spPr>
        <a:xfrm>
          <a:off x="0" y="4403347"/>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9: Help users recognize, diagnose, and recover from errors</a:t>
          </a:r>
        </a:p>
      </dsp:txBody>
      <dsp:txXfrm>
        <a:off x="0" y="4403347"/>
        <a:ext cx="6263640" cy="550334"/>
      </dsp:txXfrm>
    </dsp:sp>
    <dsp:sp modelId="{16B4AA69-E6A7-4AF9-B132-C162BC66F864}">
      <dsp:nvSpPr>
        <dsp:cNvPr id="0" name=""/>
        <dsp:cNvSpPr/>
      </dsp:nvSpPr>
      <dsp:spPr>
        <a:xfrm>
          <a:off x="0" y="4953681"/>
          <a:ext cx="626364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A8FA18-BC96-43A3-9808-7CCFB1E1F04D}">
      <dsp:nvSpPr>
        <dsp:cNvPr id="0" name=""/>
        <dsp:cNvSpPr/>
      </dsp:nvSpPr>
      <dsp:spPr>
        <a:xfrm>
          <a:off x="0" y="4953681"/>
          <a:ext cx="6263640"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10: Help and documentation</a:t>
          </a:r>
        </a:p>
      </dsp:txBody>
      <dsp:txXfrm>
        <a:off x="0" y="4953681"/>
        <a:ext cx="6263640" cy="5503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3C386-5481-4D92-82A3-B6210B8476C3}">
      <dsp:nvSpPr>
        <dsp:cNvPr id="0" name=""/>
        <dsp:cNvSpPr/>
      </dsp:nvSpPr>
      <dsp:spPr>
        <a:xfrm>
          <a:off x="0" y="351984"/>
          <a:ext cx="6263640" cy="15656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project proposes a design for a web application for the bright future education center. The web application is designed to provide providing online learning learning services and built using asp.net.</a:t>
          </a:r>
        </a:p>
      </dsp:txBody>
      <dsp:txXfrm>
        <a:off x="76430" y="428414"/>
        <a:ext cx="6110780" cy="1412819"/>
      </dsp:txXfrm>
    </dsp:sp>
    <dsp:sp modelId="{B3D3EA5C-B229-4FC2-9359-614FF8017BE8}">
      <dsp:nvSpPr>
        <dsp:cNvPr id="0" name=""/>
        <dsp:cNvSpPr/>
      </dsp:nvSpPr>
      <dsp:spPr>
        <a:xfrm>
          <a:off x="0" y="1969504"/>
          <a:ext cx="6263640" cy="156567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created system can help people who are interested in online learning, particularly students.</a:t>
          </a:r>
        </a:p>
      </dsp:txBody>
      <dsp:txXfrm>
        <a:off x="76430" y="2045934"/>
        <a:ext cx="6110780" cy="1412819"/>
      </dsp:txXfrm>
    </dsp:sp>
    <dsp:sp modelId="{67990BF7-CEDC-4283-9BB7-C670C09363DF}">
      <dsp:nvSpPr>
        <dsp:cNvPr id="0" name=""/>
        <dsp:cNvSpPr/>
      </dsp:nvSpPr>
      <dsp:spPr>
        <a:xfrm>
          <a:off x="0" y="3587023"/>
          <a:ext cx="6263640" cy="15656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For our project, we have firstly indentified the problems and carried out different process such as user profiling,task and competitive analysis, prototype design, evaluation and many more to successfully develop and implement a web application for the education center following the design principles.</a:t>
          </a:r>
        </a:p>
      </dsp:txBody>
      <dsp:txXfrm>
        <a:off x="76430" y="3663453"/>
        <a:ext cx="6110780" cy="14128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43FE9-3BF9-4CF6-A911-A099A2756ED6}">
      <dsp:nvSpPr>
        <dsp:cNvPr id="0" name=""/>
        <dsp:cNvSpPr/>
      </dsp:nvSpPr>
      <dsp:spPr>
        <a:xfrm>
          <a:off x="0" y="649170"/>
          <a:ext cx="6586489" cy="55749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Benn, S., Abratt, R. and O’Leary, B., 2016. Defining and identifying stakeholders: Views from management and stakeholders. South African Journal of Business Management, 47(2), pp.1-11.</a:t>
          </a:r>
          <a:endParaRPr lang="en-US" sz="1400" kern="1200" dirty="0"/>
        </a:p>
      </dsp:txBody>
      <dsp:txXfrm>
        <a:off x="27214" y="676384"/>
        <a:ext cx="6532061" cy="503063"/>
      </dsp:txXfrm>
    </dsp:sp>
    <dsp:sp modelId="{27229BB4-F640-417E-9D0B-6CFFDB4E2B0F}">
      <dsp:nvSpPr>
        <dsp:cNvPr id="0" name=""/>
        <dsp:cNvSpPr/>
      </dsp:nvSpPr>
      <dsp:spPr>
        <a:xfrm>
          <a:off x="0" y="1221047"/>
          <a:ext cx="6586489" cy="557491"/>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Righi, C., James, J., Beasley, M., Day, D., Fox, J. and Gieber, J., 2013. Card Sort Analysis BestPractices. Journal of Usability Studies, 8(3), pp.69-89.</a:t>
          </a:r>
          <a:endParaRPr lang="en-US" sz="1400" kern="1200" dirty="0"/>
        </a:p>
      </dsp:txBody>
      <dsp:txXfrm>
        <a:off x="27214" y="1248261"/>
        <a:ext cx="6532061" cy="503063"/>
      </dsp:txXfrm>
    </dsp:sp>
    <dsp:sp modelId="{EC2754A8-5564-4BD4-80A0-3EC3732DE2F3}">
      <dsp:nvSpPr>
        <dsp:cNvPr id="0" name=""/>
        <dsp:cNvSpPr/>
      </dsp:nvSpPr>
      <dsp:spPr>
        <a:xfrm>
          <a:off x="0" y="1792925"/>
          <a:ext cx="6586489" cy="557491"/>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Preece, J., Rogers, Y. and Sharp, H., 2002. Interaction design. New York, N.Y.: Wiley, pp.348-356.</a:t>
          </a:r>
          <a:endParaRPr lang="en-US" sz="1400" kern="1200" dirty="0"/>
        </a:p>
      </dsp:txBody>
      <dsp:txXfrm>
        <a:off x="27214" y="1820139"/>
        <a:ext cx="6532061" cy="503063"/>
      </dsp:txXfrm>
    </dsp:sp>
    <dsp:sp modelId="{15A1A11B-1EB0-4EC5-9AD1-0284285B161F}">
      <dsp:nvSpPr>
        <dsp:cNvPr id="0" name=""/>
        <dsp:cNvSpPr/>
      </dsp:nvSpPr>
      <dsp:spPr>
        <a:xfrm>
          <a:off x="0" y="2364803"/>
          <a:ext cx="6586489" cy="77144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Sajjad Kabir, S., 2016. Basic Guidelines for Research. 1st ed. [</a:t>
          </a:r>
          <a:r>
            <a:rPr lang="en-US" sz="1400" kern="1200" dirty="0" err="1"/>
            <a:t>ebook</a:t>
          </a:r>
          <a:r>
            <a:rPr lang="en-US" sz="1400" kern="1200" dirty="0"/>
            <a:t>] Chittagong - 4203Bangladesh: Book Zone Publication, pp.201-275. Available </a:t>
          </a:r>
          <a:r>
            <a:rPr lang="en-US" sz="1400" kern="1200" dirty="0" err="1"/>
            <a:t>at:https</a:t>
          </a:r>
          <a:r>
            <a:rPr lang="en-US" sz="1400" kern="1200" dirty="0"/>
            <a:t>://www.researchgate.net/publication/325846997_METHODS_OF_DATA_COLLECTION,[Accessed 1 February 2022].</a:t>
          </a:r>
        </a:p>
      </dsp:txBody>
      <dsp:txXfrm>
        <a:off x="37659" y="2402462"/>
        <a:ext cx="6511171" cy="696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5608-08D4-4854-9328-EF5B3C435654}">
      <dsp:nvSpPr>
        <dsp:cNvPr id="0" name=""/>
        <dsp:cNvSpPr/>
      </dsp:nvSpPr>
      <dsp:spPr>
        <a:xfrm>
          <a:off x="0" y="18161"/>
          <a:ext cx="6666833" cy="8342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Learnability</a:t>
          </a:r>
        </a:p>
      </dsp:txBody>
      <dsp:txXfrm>
        <a:off x="40724" y="58885"/>
        <a:ext cx="6585385" cy="752780"/>
      </dsp:txXfrm>
    </dsp:sp>
    <dsp:sp modelId="{B1979588-F733-438C-A07C-70CB8F53A3AF}">
      <dsp:nvSpPr>
        <dsp:cNvPr id="0" name=""/>
        <dsp:cNvSpPr/>
      </dsp:nvSpPr>
      <dsp:spPr>
        <a:xfrm>
          <a:off x="0" y="912870"/>
          <a:ext cx="6666833" cy="834228"/>
        </a:xfrm>
        <a:prstGeom prst="roundRect">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Enables to become familiar within short period of time.</a:t>
          </a:r>
        </a:p>
      </dsp:txBody>
      <dsp:txXfrm>
        <a:off x="40724" y="953594"/>
        <a:ext cx="6585385" cy="752780"/>
      </dsp:txXfrm>
    </dsp:sp>
    <dsp:sp modelId="{440E49A5-68F5-4F64-9D0E-F2AF8BF81547}">
      <dsp:nvSpPr>
        <dsp:cNvPr id="0" name=""/>
        <dsp:cNvSpPr/>
      </dsp:nvSpPr>
      <dsp:spPr>
        <a:xfrm>
          <a:off x="0" y="1807578"/>
          <a:ext cx="6666833" cy="834228"/>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Goal of our system:</a:t>
          </a:r>
        </a:p>
      </dsp:txBody>
      <dsp:txXfrm>
        <a:off x="40724" y="1848302"/>
        <a:ext cx="6585385" cy="752780"/>
      </dsp:txXfrm>
    </dsp:sp>
    <dsp:sp modelId="{25C60AFF-B9F8-4E69-8488-023B2762E7BD}">
      <dsp:nvSpPr>
        <dsp:cNvPr id="0" name=""/>
        <dsp:cNvSpPr/>
      </dsp:nvSpPr>
      <dsp:spPr>
        <a:xfrm>
          <a:off x="0" y="2641806"/>
          <a:ext cx="6666833"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Ensure that it is easy to use and takes little time to perform specific tasks.</a:t>
          </a:r>
        </a:p>
        <a:p>
          <a:pPr marL="171450" lvl="1" indent="-171450" algn="l" defTabSz="711200">
            <a:lnSpc>
              <a:spcPct val="90000"/>
            </a:lnSpc>
            <a:spcBef>
              <a:spcPct val="0"/>
            </a:spcBef>
            <a:spcAft>
              <a:spcPct val="20000"/>
            </a:spcAft>
            <a:buChar char="•"/>
          </a:pPr>
          <a:r>
            <a:rPr lang="en-US" sz="1600" kern="1200"/>
            <a:t>Efficiency</a:t>
          </a:r>
        </a:p>
        <a:p>
          <a:pPr marL="171450" lvl="1" indent="-171450" algn="l" defTabSz="711200">
            <a:lnSpc>
              <a:spcPct val="90000"/>
            </a:lnSpc>
            <a:spcBef>
              <a:spcPct val="0"/>
            </a:spcBef>
            <a:spcAft>
              <a:spcPct val="20000"/>
            </a:spcAft>
            <a:buChar char="•"/>
          </a:pPr>
          <a:r>
            <a:rPr lang="en-US" sz="1600" kern="1200"/>
            <a:t>Resources used by the user for the accuracy and completeness to achieve a goal</a:t>
          </a:r>
        </a:p>
      </dsp:txBody>
      <dsp:txXfrm>
        <a:off x="0" y="2641806"/>
        <a:ext cx="6666833" cy="1065015"/>
      </dsp:txXfrm>
    </dsp:sp>
    <dsp:sp modelId="{71D8B0BA-A2AD-4B60-9A28-00131F7A4019}">
      <dsp:nvSpPr>
        <dsp:cNvPr id="0" name=""/>
        <dsp:cNvSpPr/>
      </dsp:nvSpPr>
      <dsp:spPr>
        <a:xfrm>
          <a:off x="0" y="3706821"/>
          <a:ext cx="6666833" cy="834228"/>
        </a:xfrm>
        <a:prstGeom prst="roundRect">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Goal of our system:</a:t>
          </a:r>
        </a:p>
      </dsp:txBody>
      <dsp:txXfrm>
        <a:off x="40724" y="3747545"/>
        <a:ext cx="6585385" cy="752780"/>
      </dsp:txXfrm>
    </dsp:sp>
    <dsp:sp modelId="{A37CE56E-FB0A-43FA-BF6C-0EF939D20FAD}">
      <dsp:nvSpPr>
        <dsp:cNvPr id="0" name=""/>
        <dsp:cNvSpPr/>
      </dsp:nvSpPr>
      <dsp:spPr>
        <a:xfrm>
          <a:off x="0" y="4601529"/>
          <a:ext cx="6666833" cy="834228"/>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Able to take benefits from the services which our company will provide</a:t>
          </a:r>
        </a:p>
      </dsp:txBody>
      <dsp:txXfrm>
        <a:off x="40724" y="4642253"/>
        <a:ext cx="6585385" cy="752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D53A6-9329-46AC-A5A5-7A538091EE9B}">
      <dsp:nvSpPr>
        <dsp:cNvPr id="0" name=""/>
        <dsp:cNvSpPr/>
      </dsp:nvSpPr>
      <dsp:spPr>
        <a:xfrm>
          <a:off x="0" y="68755"/>
          <a:ext cx="6666833" cy="7150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Consistency</a:t>
          </a:r>
        </a:p>
      </dsp:txBody>
      <dsp:txXfrm>
        <a:off x="34906" y="103661"/>
        <a:ext cx="6597021" cy="645240"/>
      </dsp:txXfrm>
    </dsp:sp>
    <dsp:sp modelId="{CCE7E548-E6B3-42BE-9E27-F17DF60AC4E3}">
      <dsp:nvSpPr>
        <dsp:cNvPr id="0" name=""/>
        <dsp:cNvSpPr/>
      </dsp:nvSpPr>
      <dsp:spPr>
        <a:xfrm>
          <a:off x="0" y="835647"/>
          <a:ext cx="6666833" cy="715052"/>
        </a:xfrm>
        <a:prstGeom prst="round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Same font and color on every page </a:t>
          </a:r>
        </a:p>
      </dsp:txBody>
      <dsp:txXfrm>
        <a:off x="34906" y="870553"/>
        <a:ext cx="6597021" cy="645240"/>
      </dsp:txXfrm>
    </dsp:sp>
    <dsp:sp modelId="{FCCFE776-B9F4-43FA-9E13-30F576F02525}">
      <dsp:nvSpPr>
        <dsp:cNvPr id="0" name=""/>
        <dsp:cNvSpPr/>
      </dsp:nvSpPr>
      <dsp:spPr>
        <a:xfrm>
          <a:off x="0" y="1602540"/>
          <a:ext cx="6666833" cy="715052"/>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Position of a logo of our company will be consistent on all pages.</a:t>
          </a:r>
        </a:p>
      </dsp:txBody>
      <dsp:txXfrm>
        <a:off x="34906" y="1637446"/>
        <a:ext cx="6597021" cy="645240"/>
      </dsp:txXfrm>
    </dsp:sp>
    <dsp:sp modelId="{B1B669C7-6662-48DF-A9C9-E1CC9CE2EC5B}">
      <dsp:nvSpPr>
        <dsp:cNvPr id="0" name=""/>
        <dsp:cNvSpPr/>
      </dsp:nvSpPr>
      <dsp:spPr>
        <a:xfrm>
          <a:off x="0" y="2369433"/>
          <a:ext cx="6666833" cy="71505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Mapping</a:t>
          </a:r>
        </a:p>
      </dsp:txBody>
      <dsp:txXfrm>
        <a:off x="34906" y="2404339"/>
        <a:ext cx="6597021" cy="645240"/>
      </dsp:txXfrm>
    </dsp:sp>
    <dsp:sp modelId="{8B992B55-19D6-45DC-8B02-5FCC2D27F5C1}">
      <dsp:nvSpPr>
        <dsp:cNvPr id="0" name=""/>
        <dsp:cNvSpPr/>
      </dsp:nvSpPr>
      <dsp:spPr>
        <a:xfrm>
          <a:off x="0" y="3136326"/>
          <a:ext cx="6666833" cy="715052"/>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Down arrow in navigation bar which display submenus downwards.</a:t>
          </a:r>
        </a:p>
      </dsp:txBody>
      <dsp:txXfrm>
        <a:off x="34906" y="3171232"/>
        <a:ext cx="6597021" cy="645240"/>
      </dsp:txXfrm>
    </dsp:sp>
    <dsp:sp modelId="{5349106D-1DA4-4CC0-927B-2214871D2094}">
      <dsp:nvSpPr>
        <dsp:cNvPr id="0" name=""/>
        <dsp:cNvSpPr/>
      </dsp:nvSpPr>
      <dsp:spPr>
        <a:xfrm>
          <a:off x="0" y="3903219"/>
          <a:ext cx="6666833" cy="715052"/>
        </a:xfrm>
        <a:prstGeom prst="round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Constraint</a:t>
          </a:r>
        </a:p>
      </dsp:txBody>
      <dsp:txXfrm>
        <a:off x="34906" y="3938125"/>
        <a:ext cx="6597021" cy="645240"/>
      </dsp:txXfrm>
    </dsp:sp>
    <dsp:sp modelId="{1AFF24F8-9220-41A2-8702-E2B4D06FBA24}">
      <dsp:nvSpPr>
        <dsp:cNvPr id="0" name=""/>
        <dsp:cNvSpPr/>
      </dsp:nvSpPr>
      <dsp:spPr>
        <a:xfrm>
          <a:off x="0" y="4670112"/>
          <a:ext cx="6666833" cy="71505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Will restrict the user to register, log in, and submit their query without filling all the inputs available</a:t>
          </a:r>
        </a:p>
      </dsp:txBody>
      <dsp:txXfrm>
        <a:off x="34906" y="4705018"/>
        <a:ext cx="6597021" cy="645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3B683-20BE-48FB-9817-E5BC0EE192D1}">
      <dsp:nvSpPr>
        <dsp:cNvPr id="0" name=""/>
        <dsp:cNvSpPr/>
      </dsp:nvSpPr>
      <dsp:spPr>
        <a:xfrm>
          <a:off x="0" y="554679"/>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Use of icons should be clear in every pages</a:t>
          </a:r>
        </a:p>
      </dsp:txBody>
      <dsp:txXfrm>
        <a:off x="36296" y="590975"/>
        <a:ext cx="10443008" cy="670943"/>
      </dsp:txXfrm>
    </dsp:sp>
    <dsp:sp modelId="{66A2D9E7-605D-4EA9-8F15-CACF483A0292}">
      <dsp:nvSpPr>
        <dsp:cNvPr id="0" name=""/>
        <dsp:cNvSpPr/>
      </dsp:nvSpPr>
      <dsp:spPr>
        <a:xfrm>
          <a:off x="0" y="1387494"/>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Feedback should be properly given in every form to avoid errors </a:t>
          </a:r>
        </a:p>
      </dsp:txBody>
      <dsp:txXfrm>
        <a:off x="36296" y="1423790"/>
        <a:ext cx="10443008" cy="670943"/>
      </dsp:txXfrm>
    </dsp:sp>
    <dsp:sp modelId="{4B66BC59-B2AA-4A5A-9F9B-C343D1F2477F}">
      <dsp:nvSpPr>
        <dsp:cNvPr id="0" name=""/>
        <dsp:cNvSpPr/>
      </dsp:nvSpPr>
      <dsp:spPr>
        <a:xfrm>
          <a:off x="0" y="2220309"/>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Notify the user of what has been done</a:t>
          </a:r>
        </a:p>
      </dsp:txBody>
      <dsp:txXfrm>
        <a:off x="36296" y="2256605"/>
        <a:ext cx="10443008" cy="670943"/>
      </dsp:txXfrm>
    </dsp:sp>
    <dsp:sp modelId="{9D6095DE-43A2-483B-AF4B-3E8DC6ACFF67}">
      <dsp:nvSpPr>
        <dsp:cNvPr id="0" name=""/>
        <dsp:cNvSpPr/>
      </dsp:nvSpPr>
      <dsp:spPr>
        <a:xfrm>
          <a:off x="0" y="3053124"/>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Simple and attractive interface to increase user’s satisfaction</a:t>
          </a:r>
        </a:p>
      </dsp:txBody>
      <dsp:txXfrm>
        <a:off x="36296" y="3089420"/>
        <a:ext cx="10443008" cy="670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EE024-2B45-4317-AB2C-E2B96386FE17}">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9DC804-EC69-41FA-8CD7-F76C546F1EB2}">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272058-39BD-409E-BB0F-E39CF82DA9BA}">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933450">
            <a:lnSpc>
              <a:spcPct val="90000"/>
            </a:lnSpc>
            <a:spcBef>
              <a:spcPct val="0"/>
            </a:spcBef>
            <a:spcAft>
              <a:spcPct val="35000"/>
            </a:spcAft>
            <a:buNone/>
          </a:pPr>
          <a:r>
            <a:rPr lang="en-US" sz="2100" kern="1200"/>
            <a:t>The Student Web Application  of  Bright Future is designed in a UX prototyping tool named Figma</a:t>
          </a:r>
        </a:p>
      </dsp:txBody>
      <dsp:txXfrm>
        <a:off x="2043221" y="958220"/>
        <a:ext cx="4545469" cy="1769022"/>
      </dsp:txXfrm>
    </dsp:sp>
    <dsp:sp modelId="{FA4911F6-88E5-4B0B-95E8-52DBFAF4F924}">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1572C-D5AF-4341-B1B5-7A33F6B8169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77DFF-18AC-4166-AFAD-9452D84E1F92}">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933450">
            <a:lnSpc>
              <a:spcPct val="90000"/>
            </a:lnSpc>
            <a:spcBef>
              <a:spcPct val="0"/>
            </a:spcBef>
            <a:spcAft>
              <a:spcPct val="35000"/>
            </a:spcAft>
            <a:buNone/>
          </a:pPr>
          <a:r>
            <a:rPr lang="en-US" sz="2100" kern="1200" dirty="0"/>
            <a:t>It can be accessed by this link https://www.figma.com/downloads/.</a:t>
          </a:r>
        </a:p>
      </dsp:txBody>
      <dsp:txXfrm>
        <a:off x="2043221" y="3169499"/>
        <a:ext cx="4545469" cy="17690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1E979-DE57-47F1-9B91-D4B1E6ED8AE1}">
      <dsp:nvSpPr>
        <dsp:cNvPr id="0" name=""/>
        <dsp:cNvSpPr/>
      </dsp:nvSpPr>
      <dsp:spPr>
        <a:xfrm>
          <a:off x="177028"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71066-1EF9-4D42-B6B4-BEC36E7938E0}">
      <dsp:nvSpPr>
        <dsp:cNvPr id="0" name=""/>
        <dsp:cNvSpPr/>
      </dsp:nvSpPr>
      <dsp:spPr>
        <a:xfrm>
          <a:off x="396960" y="1832017"/>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81CB-BD15-4EE8-B73D-DCD882D58C64}">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Parallel design is when many people work together to produce an early design from the same list of requirements. </a:t>
          </a:r>
          <a:endParaRPr lang="en-US" sz="1400" kern="1200" dirty="0"/>
        </a:p>
      </dsp:txBody>
      <dsp:txXfrm>
        <a:off x="1312541" y="1640565"/>
        <a:ext cx="2148945" cy="911674"/>
      </dsp:txXfrm>
    </dsp:sp>
    <dsp:sp modelId="{5C6232AC-D386-4F2B-8F32-797177A15E1A}">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30601-14E3-4F8B-8173-283FE728B382}">
      <dsp:nvSpPr>
        <dsp:cNvPr id="0" name=""/>
        <dsp:cNvSpPr/>
      </dsp:nvSpPr>
      <dsp:spPr>
        <a:xfrm>
          <a:off x="4027376" y="1832017"/>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A52643-2D96-46E4-AE3C-0759EC173DA5}">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A wide range of ideas that can be made quickly and cheaply is needed.</a:t>
          </a:r>
          <a:endParaRPr lang="en-US" sz="1400" kern="1200" dirty="0"/>
        </a:p>
      </dsp:txBody>
      <dsp:txXfrm>
        <a:off x="4942957" y="1640565"/>
        <a:ext cx="2148945" cy="911674"/>
      </dsp:txXfrm>
    </dsp:sp>
    <dsp:sp modelId="{2604F348-B618-4040-ABFB-A5CFE69F5EAB}">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A5128-286C-49DC-A00C-02A67716F96F}">
      <dsp:nvSpPr>
        <dsp:cNvPr id="0" name=""/>
        <dsp:cNvSpPr/>
      </dsp:nvSpPr>
      <dsp:spPr>
        <a:xfrm>
          <a:off x="7657792" y="1832017"/>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DE977-2F91-4F60-BF66-87A24C021F43}">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Multiple methods will be looked into at the same time, which will speed up the process of coming up with new ideas.</a:t>
          </a:r>
          <a:endParaRPr lang="en-US" sz="1400" kern="1200" dirty="0"/>
        </a:p>
      </dsp:txBody>
      <dsp:txXfrm>
        <a:off x="8573374" y="1640565"/>
        <a:ext cx="2148945" cy="91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081C9-64A6-408B-96C7-797F81802761}">
      <dsp:nvSpPr>
        <dsp:cNvPr id="0" name=""/>
        <dsp:cNvSpPr/>
      </dsp:nvSpPr>
      <dsp:spPr>
        <a:xfrm>
          <a:off x="0" y="120119"/>
          <a:ext cx="6263640" cy="26005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After analysis and discussing all the designs made by our group members, we all came to a conclusion to choose the fourth design by  as the final Sign in Page design. </a:t>
          </a:r>
        </a:p>
      </dsp:txBody>
      <dsp:txXfrm>
        <a:off x="126948" y="247067"/>
        <a:ext cx="6009744" cy="2346648"/>
      </dsp:txXfrm>
    </dsp:sp>
    <dsp:sp modelId="{D4BECBA1-91EB-41A7-A8EA-8CB9CF28D1F8}">
      <dsp:nvSpPr>
        <dsp:cNvPr id="0" name=""/>
        <dsp:cNvSpPr/>
      </dsp:nvSpPr>
      <dsp:spPr>
        <a:xfrm>
          <a:off x="0" y="2784024"/>
          <a:ext cx="6263640" cy="2600544"/>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It is visually appealing and has better design strategies as compared to other designs, we have finalized it as the sign in page. This design has fulfilled all the design strategies i.e., Visibility, Affordances, Memorability, Mapping, etc. Also, the opacity level for background image and the card itself are giving attractive look to the design.</a:t>
          </a:r>
        </a:p>
      </dsp:txBody>
      <dsp:txXfrm>
        <a:off x="126948" y="2910972"/>
        <a:ext cx="6009744" cy="2346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8B7E1-F192-48DC-905B-7A333D32FE8C}">
      <dsp:nvSpPr>
        <dsp:cNvPr id="0" name=""/>
        <dsp:cNvSpPr/>
      </dsp:nvSpPr>
      <dsp:spPr>
        <a:xfrm>
          <a:off x="0" y="97343"/>
          <a:ext cx="6263640" cy="173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Early in the development of a program, formative assessment is going to frequently conducted to inform providers and stakeholders about trends in results, whether the bright futures target is likely to be met, and to identify operational facilitators and barriers. </a:t>
          </a:r>
        </a:p>
      </dsp:txBody>
      <dsp:txXfrm>
        <a:off x="84530" y="181873"/>
        <a:ext cx="6094580" cy="1562540"/>
      </dsp:txXfrm>
    </dsp:sp>
    <dsp:sp modelId="{3EF259A2-A8E6-4973-B065-1EC4AFD6CAB2}">
      <dsp:nvSpPr>
        <dsp:cNvPr id="0" name=""/>
        <dsp:cNvSpPr/>
      </dsp:nvSpPr>
      <dsp:spPr>
        <a:xfrm>
          <a:off x="0" y="1886544"/>
          <a:ext cx="6263640" cy="173160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Results of the formative evaluation are then incorporated into the program with the necessary adjustments made to improve program implementation.</a:t>
          </a:r>
        </a:p>
      </dsp:txBody>
      <dsp:txXfrm>
        <a:off x="84530" y="1971074"/>
        <a:ext cx="6094580" cy="1562540"/>
      </dsp:txXfrm>
    </dsp:sp>
    <dsp:sp modelId="{B2EA3003-CE68-403C-9640-40697B1BA631}">
      <dsp:nvSpPr>
        <dsp:cNvPr id="0" name=""/>
        <dsp:cNvSpPr/>
      </dsp:nvSpPr>
      <dsp:spPr>
        <a:xfrm>
          <a:off x="0" y="3675744"/>
          <a:ext cx="6263640" cy="173160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formative evaluation’s findings are subsequently included into the program, along with any necessary revisions to improve program execution. </a:t>
          </a:r>
        </a:p>
      </dsp:txBody>
      <dsp:txXfrm>
        <a:off x="84530" y="3760274"/>
        <a:ext cx="6094580" cy="15625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0C094-2A1C-4B7B-94DD-05169AFB953D}">
      <dsp:nvSpPr>
        <dsp:cNvPr id="0" name=""/>
        <dsp:cNvSpPr/>
      </dsp:nvSpPr>
      <dsp:spPr>
        <a:xfrm>
          <a:off x="0" y="580643"/>
          <a:ext cx="6263640" cy="1044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Usability is a quality metric that measures how simple it is to utilize a user interface. During the design process, the term usability also refers to strategies for enhancing ease-of-use.</a:t>
          </a:r>
        </a:p>
      </dsp:txBody>
      <dsp:txXfrm>
        <a:off x="51003" y="631646"/>
        <a:ext cx="6161634" cy="942803"/>
      </dsp:txXfrm>
    </dsp:sp>
    <dsp:sp modelId="{E201F4DB-ECBE-4CB2-9557-0DA6ACC1FEF5}">
      <dsp:nvSpPr>
        <dsp:cNvPr id="0" name=""/>
        <dsp:cNvSpPr/>
      </dsp:nvSpPr>
      <dsp:spPr>
        <a:xfrm>
          <a:off x="0" y="1680173"/>
          <a:ext cx="6263640" cy="104480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There are five quality components that constitute usability these are learnability, efficiency, satisfaction, memorability and errors.</a:t>
          </a:r>
        </a:p>
      </dsp:txBody>
      <dsp:txXfrm>
        <a:off x="51003" y="1731176"/>
        <a:ext cx="6161634" cy="942803"/>
      </dsp:txXfrm>
    </dsp:sp>
    <dsp:sp modelId="{9D67467D-E2C7-4874-A289-42304AB4087F}">
      <dsp:nvSpPr>
        <dsp:cNvPr id="0" name=""/>
        <dsp:cNvSpPr/>
      </dsp:nvSpPr>
      <dsp:spPr>
        <a:xfrm>
          <a:off x="0" y="2779704"/>
          <a:ext cx="6263640" cy="104480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When users first use our website design, how simple is it for them to do fundamental task is tell us the learnability of the website.</a:t>
          </a:r>
        </a:p>
      </dsp:txBody>
      <dsp:txXfrm>
        <a:off x="51003" y="2830707"/>
        <a:ext cx="6161634" cy="942803"/>
      </dsp:txXfrm>
    </dsp:sp>
    <dsp:sp modelId="{86D2EB77-B939-4B80-8D21-09213A7860A5}">
      <dsp:nvSpPr>
        <dsp:cNvPr id="0" name=""/>
        <dsp:cNvSpPr/>
      </dsp:nvSpPr>
      <dsp:spPr>
        <a:xfrm>
          <a:off x="0" y="3879233"/>
          <a:ext cx="6263640" cy="104480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How quickly can users accomplish activities after learning the design it defines the websites efficiency. How fast user can use it after a time of not using the bright futures website </a:t>
          </a:r>
        </a:p>
      </dsp:txBody>
      <dsp:txXfrm>
        <a:off x="51003" y="3930236"/>
        <a:ext cx="6161634" cy="942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F7F768-1C21-4F34-AB75-E06911CCEBE3}"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F7F768-1C21-4F34-AB75-E06911CCEBE3}"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F7F768-1C21-4F34-AB75-E06911CCEBE3}"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F7F768-1C21-4F34-AB75-E06911CCEBE3}"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F7F768-1C21-4F34-AB75-E06911CCEBE3}"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F7F768-1C21-4F34-AB75-E06911CCEBE3}"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F7F768-1C21-4F34-AB75-E06911CCEBE3}" type="datetimeFigureOut">
              <a:rPr lang="en-US" smtClean="0"/>
              <a:t>3/27/2022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F7F768-1C21-4F34-AB75-E06911CCEBE3}" type="datetimeFigureOut">
              <a:rPr lang="en-US" smtClean="0"/>
              <a:t>3/27/2022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F7F768-1C21-4F34-AB75-E06911CCEBE3}" type="datetimeFigureOut">
              <a:rPr lang="en-US" smtClean="0"/>
              <a:t>3/27/2022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F7F768-1C21-4F34-AB75-E06911CCEBE3}"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F7F768-1C21-4F34-AB75-E06911CCEBE3}"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B349F-39F1-4607-9633-07AD457189C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F7F768-1C21-4F34-AB75-E06911CCEBE3}" type="datetimeFigureOut">
              <a:rPr lang="en-US" smtClean="0"/>
              <a:t>3/27/2022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B349F-39F1-4607-9633-07AD457189C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3100" b="1">
                <a:solidFill>
                  <a:srgbClr val="FFFFFF"/>
                </a:solidFill>
                <a:latin typeface="Times New Roman" panose="02020603050405020304" pitchFamily="18" charset="0"/>
                <a:cs typeface="Times New Roman" panose="02020603050405020304" pitchFamily="18" charset="0"/>
              </a:rPr>
              <a:t>HUMAN COMPUTER INTERACTION</a:t>
            </a:r>
          </a:p>
        </p:txBody>
      </p:sp>
      <p:graphicFrame>
        <p:nvGraphicFramePr>
          <p:cNvPr id="5" name="Content Placeholder 2">
            <a:extLst>
              <a:ext uri="{FF2B5EF4-FFF2-40B4-BE49-F238E27FC236}">
                <a16:creationId xmlns:a16="http://schemas.microsoft.com/office/drawing/2014/main" id="{F3ED9D2A-FD5A-4E1E-8CBB-34EE8004EB46}"/>
              </a:ext>
            </a:extLst>
          </p:cNvPr>
          <p:cNvGraphicFramePr>
            <a:graphicFrameLocks noGrp="1"/>
          </p:cNvGraphicFramePr>
          <p:nvPr>
            <p:ph idx="1"/>
            <p:extLst>
              <p:ext uri="{D42A27DB-BD31-4B8C-83A1-F6EECF244321}">
                <p14:modId xmlns:p14="http://schemas.microsoft.com/office/powerpoint/2010/main" val="380295993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2147482609" descr="bright future hta"/>
          <p:cNvPicPr>
            <a:picLocks noGrp="1" noChangeAspect="1"/>
          </p:cNvPicPr>
          <p:nvPr>
            <p:ph sz="half" idx="1"/>
          </p:nvPr>
        </p:nvPicPr>
        <p:blipFill>
          <a:blip r:embed="rId2"/>
          <a:stretch>
            <a:fillRect/>
          </a:stretch>
        </p:blipFill>
        <p:spPr>
          <a:xfrm>
            <a:off x="1514475" y="246380"/>
            <a:ext cx="9474200" cy="3918585"/>
          </a:xfrm>
          <a:prstGeom prst="rect">
            <a:avLst/>
          </a:prstGeom>
          <a:noFill/>
          <a:ln w="9525">
            <a:noFill/>
          </a:ln>
        </p:spPr>
      </p:pic>
      <p:graphicFrame>
        <p:nvGraphicFramePr>
          <p:cNvPr id="4" name="Content Placeholder 3"/>
          <p:cNvGraphicFramePr>
            <a:graphicFrameLocks noGrp="1"/>
          </p:cNvGraphicFramePr>
          <p:nvPr>
            <p:ph sz="half" idx="2"/>
          </p:nvPr>
        </p:nvGraphicFramePr>
        <p:xfrm>
          <a:off x="1613535" y="4844415"/>
          <a:ext cx="8568690" cy="1704975"/>
        </p:xfrm>
        <a:graphic>
          <a:graphicData uri="http://schemas.openxmlformats.org/drawingml/2006/table">
            <a:tbl>
              <a:tblPr firstRow="1" bandRow="1">
                <a:tableStyleId>{5940675A-B579-460E-94D1-54222C63F5DA}</a:tableStyleId>
              </a:tblPr>
              <a:tblGrid>
                <a:gridCol w="2141220">
                  <a:extLst>
                    <a:ext uri="{9D8B030D-6E8A-4147-A177-3AD203B41FA5}">
                      <a16:colId xmlns:a16="http://schemas.microsoft.com/office/drawing/2014/main" val="20000"/>
                    </a:ext>
                  </a:extLst>
                </a:gridCol>
                <a:gridCol w="2142490">
                  <a:extLst>
                    <a:ext uri="{9D8B030D-6E8A-4147-A177-3AD203B41FA5}">
                      <a16:colId xmlns:a16="http://schemas.microsoft.com/office/drawing/2014/main" val="20001"/>
                    </a:ext>
                  </a:extLst>
                </a:gridCol>
                <a:gridCol w="2140585">
                  <a:extLst>
                    <a:ext uri="{9D8B030D-6E8A-4147-A177-3AD203B41FA5}">
                      <a16:colId xmlns:a16="http://schemas.microsoft.com/office/drawing/2014/main" val="20002"/>
                    </a:ext>
                  </a:extLst>
                </a:gridCol>
                <a:gridCol w="2144395">
                  <a:extLst>
                    <a:ext uri="{9D8B030D-6E8A-4147-A177-3AD203B41FA5}">
                      <a16:colId xmlns:a16="http://schemas.microsoft.com/office/drawing/2014/main" val="20003"/>
                    </a:ext>
                  </a:extLst>
                </a:gridCol>
              </a:tblGrid>
              <a:tr h="454025">
                <a:tc>
                  <a:txBody>
                    <a:bodyPr/>
                    <a:lstStyle/>
                    <a:p>
                      <a:pPr indent="0">
                        <a:buNone/>
                      </a:pP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Critically</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a:latin typeface="Times New Roman" panose="02020603050405020304" pitchFamily="18" charset="0"/>
                          <a:cs typeface="Times New Roman" panose="02020603050405020304" pitchFamily="18" charset="0"/>
                        </a:rPr>
                        <a:t>Difficulty</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Frequently</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830">
                <a:tc>
                  <a:txBody>
                    <a:bodyPr/>
                    <a:lstStyle/>
                    <a:p>
                      <a:pPr indent="0">
                        <a:buNone/>
                      </a:pPr>
                      <a:r>
                        <a:rPr lang="en-US" sz="1800" b="0">
                          <a:latin typeface="Times New Roman" panose="02020603050405020304" pitchFamily="18" charset="0"/>
                          <a:cs typeface="Times New Roman" panose="02020603050405020304" pitchFamily="18" charset="0"/>
                        </a:rPr>
                        <a:t>Open System</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M/L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5925">
                <a:tc>
                  <a:txBody>
                    <a:bodyPr/>
                    <a:lstStyle/>
                    <a:p>
                      <a:pPr indent="0">
                        <a:buNone/>
                      </a:pPr>
                      <a:r>
                        <a:rPr lang="en-US" sz="1800" b="0">
                          <a:latin typeface="Times New Roman" panose="02020603050405020304" pitchFamily="18" charset="0"/>
                          <a:cs typeface="Times New Roman" panose="02020603050405020304" pitchFamily="18" charset="0"/>
                        </a:rPr>
                        <a:t>Fill Form</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M/L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195">
                <a:tc>
                  <a:txBody>
                    <a:bodyPr/>
                    <a:lstStyle/>
                    <a:p>
                      <a:pPr indent="0">
                        <a:buNone/>
                      </a:pPr>
                      <a:r>
                        <a:rPr lang="en-US" sz="1800" b="0">
                          <a:latin typeface="Times New Roman" panose="02020603050405020304" pitchFamily="18" charset="0"/>
                          <a:cs typeface="Times New Roman" panose="02020603050405020304" pitchFamily="18" charset="0"/>
                        </a:rPr>
                        <a:t>Click On Login</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a:latin typeface="Times New Roman" panose="02020603050405020304" pitchFamily="18" charset="0"/>
                          <a:cs typeface="Times New Roman" panose="02020603050405020304" pitchFamily="18" charset="0"/>
                        </a:rPr>
                        <a:t>M/L</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2" name="Text Box 101"/>
          <p:cNvSpPr txBox="1"/>
          <p:nvPr/>
        </p:nvSpPr>
        <p:spPr>
          <a:xfrm>
            <a:off x="4960144" y="4164965"/>
            <a:ext cx="2271712" cy="369332"/>
          </a:xfrm>
          <a:prstGeom prst="rect">
            <a:avLst/>
          </a:prstGeom>
          <a:noFill/>
          <a:ln w="9525">
            <a:noFill/>
          </a:ln>
        </p:spPr>
        <p:txBody>
          <a:bodyPr wrap="square">
            <a:spAutoFit/>
          </a:bodyPr>
          <a:lstStyle/>
          <a:p>
            <a:pPr indent="0" algn="ctr"/>
            <a:r>
              <a:rPr lang="en-US" b="0" dirty="0">
                <a:latin typeface="Times New Roman" panose="02020603050405020304" pitchFamily="18" charset="0"/>
                <a:ea typeface="SimSun" panose="02010600030101010101" pitchFamily="2" charset="-122"/>
              </a:rPr>
              <a:t>Login HTA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1B9CAF73-92E0-421B-9CBB-6CAF38509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descr="Course hta"/>
          <p:cNvPicPr>
            <a:picLocks noGrp="1" noChangeAspect="1"/>
          </p:cNvPicPr>
          <p:nvPr>
            <p:ph idx="1"/>
          </p:nvPr>
        </p:nvPicPr>
        <p:blipFill>
          <a:blip r:embed="rId2"/>
          <a:stretch>
            <a:fillRect/>
          </a:stretch>
        </p:blipFill>
        <p:spPr>
          <a:xfrm>
            <a:off x="641180" y="1376411"/>
            <a:ext cx="4974336" cy="1828068"/>
          </a:xfrm>
          <a:prstGeom prst="rect">
            <a:avLst/>
          </a:prstGeom>
        </p:spPr>
      </p:pic>
      <p:sp>
        <p:nvSpPr>
          <p:cNvPr id="17" name="Rounded Rectangle 16">
            <a:extLst>
              <a:ext uri="{FF2B5EF4-FFF2-40B4-BE49-F238E27FC236}">
                <a16:creationId xmlns:a16="http://schemas.microsoft.com/office/drawing/2014/main" id="{A6705D2C-3D75-4306-94DF-E75EE9F2D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506D7A-4D68-48BE-B4AC-20D3FAC678D5}"/>
              </a:ext>
            </a:extLst>
          </p:cNvPr>
          <p:cNvSpPr txBox="1"/>
          <p:nvPr/>
        </p:nvSpPr>
        <p:spPr>
          <a:xfrm>
            <a:off x="4521200" y="4719057"/>
            <a:ext cx="6675627" cy="1605083"/>
          </a:xfrm>
          <a:prstGeom prst="rect">
            <a:avLst/>
          </a:prstGeom>
        </p:spPr>
        <p:txBody>
          <a:bodyPr vert="horz" lIns="91440" tIns="45720" rIns="91440" bIns="45720" rtlCol="0" anchor="ctr">
            <a:normAutofit/>
          </a:bodyPr>
          <a:lstStyle/>
          <a:p>
            <a:pPr marR="0" lvl="0" fontAlgn="auto">
              <a:lnSpc>
                <a:spcPct val="90000"/>
              </a:lnSpc>
              <a:spcBef>
                <a:spcPts val="0"/>
              </a:spcBef>
              <a:spcAft>
                <a:spcPts val="600"/>
              </a:spcAft>
              <a:buClrTx/>
              <a:buSzTx/>
              <a:tabLst/>
              <a:defRPr/>
            </a:pPr>
            <a:r>
              <a:rPr kumimoji="0" lang="en-US" sz="2000" b="0" i="0" u="none" strike="noStrike" cap="none" spc="0" normalizeH="0" baseline="0" noProof="0" dirty="0">
                <a:ln>
                  <a:noFill/>
                </a:ln>
                <a:effectLst/>
                <a:uLnTx/>
                <a:uFillTx/>
              </a:rPr>
              <a:t>Courses HTA</a:t>
            </a:r>
          </a:p>
        </p:txBody>
      </p:sp>
      <p:graphicFrame>
        <p:nvGraphicFramePr>
          <p:cNvPr id="4" name="Table 3"/>
          <p:cNvGraphicFramePr/>
          <p:nvPr>
            <p:extLst>
              <p:ext uri="{D42A27DB-BD31-4B8C-83A1-F6EECF244321}">
                <p14:modId xmlns:p14="http://schemas.microsoft.com/office/powerpoint/2010/main" val="647074450"/>
              </p:ext>
            </p:extLst>
          </p:nvPr>
        </p:nvGraphicFramePr>
        <p:xfrm>
          <a:off x="6576484" y="1336401"/>
          <a:ext cx="4974337" cy="1816652"/>
        </p:xfrm>
        <a:graphic>
          <a:graphicData uri="http://schemas.openxmlformats.org/drawingml/2006/table">
            <a:tbl>
              <a:tblPr firstRow="1" bandRow="1">
                <a:tableStyleId>{5940675A-B579-460E-94D1-54222C63F5DA}</a:tableStyleId>
              </a:tblPr>
              <a:tblGrid>
                <a:gridCol w="1453319">
                  <a:extLst>
                    <a:ext uri="{9D8B030D-6E8A-4147-A177-3AD203B41FA5}">
                      <a16:colId xmlns:a16="http://schemas.microsoft.com/office/drawing/2014/main" val="20000"/>
                    </a:ext>
                  </a:extLst>
                </a:gridCol>
                <a:gridCol w="1119005">
                  <a:extLst>
                    <a:ext uri="{9D8B030D-6E8A-4147-A177-3AD203B41FA5}">
                      <a16:colId xmlns:a16="http://schemas.microsoft.com/office/drawing/2014/main" val="20001"/>
                    </a:ext>
                  </a:extLst>
                </a:gridCol>
                <a:gridCol w="1156852">
                  <a:extLst>
                    <a:ext uri="{9D8B030D-6E8A-4147-A177-3AD203B41FA5}">
                      <a16:colId xmlns:a16="http://schemas.microsoft.com/office/drawing/2014/main" val="20002"/>
                    </a:ext>
                  </a:extLst>
                </a:gridCol>
                <a:gridCol w="1245161">
                  <a:extLst>
                    <a:ext uri="{9D8B030D-6E8A-4147-A177-3AD203B41FA5}">
                      <a16:colId xmlns:a16="http://schemas.microsoft.com/office/drawing/2014/main" val="20003"/>
                    </a:ext>
                  </a:extLst>
                </a:gridCol>
              </a:tblGrid>
              <a:tr h="308831">
                <a:tc>
                  <a:txBody>
                    <a:bodyPr/>
                    <a:lstStyle/>
                    <a:p>
                      <a:pPr indent="0">
                        <a:buNone/>
                      </a:pPr>
                      <a:r>
                        <a:rPr lang="en-US" sz="1800" b="0">
                          <a:latin typeface="Times New Roman" panose="02020603050405020304" pitchFamily="18" charset="0"/>
                          <a:cs typeface="Times New Roman" panose="02020603050405020304" pitchFamily="18" charset="0"/>
                        </a:rPr>
                        <a:t> </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Critically</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Difficulty</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Frequently</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8831">
                <a:tc>
                  <a:txBody>
                    <a:bodyPr/>
                    <a:lstStyle/>
                    <a:p>
                      <a:pPr indent="0">
                        <a:buNone/>
                      </a:pPr>
                      <a:r>
                        <a:rPr lang="en-US" sz="1800" b="0">
                          <a:latin typeface="Times New Roman" panose="02020603050405020304" pitchFamily="18" charset="0"/>
                          <a:cs typeface="Times New Roman" panose="02020603050405020304" pitchFamily="18" charset="0"/>
                        </a:rPr>
                        <a:t>View Course</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328">
                <a:tc>
                  <a:txBody>
                    <a:bodyPr/>
                    <a:lstStyle/>
                    <a:p>
                      <a:pPr indent="0">
                        <a:buNone/>
                      </a:pPr>
                      <a:r>
                        <a:rPr lang="en-US" sz="1800" b="0">
                          <a:latin typeface="Times New Roman" panose="02020603050405020304" pitchFamily="18" charset="0"/>
                          <a:cs typeface="Times New Roman" panose="02020603050405020304" pitchFamily="18" charset="0"/>
                        </a:rPr>
                        <a:t>Choose Course</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8831">
                <a:tc>
                  <a:txBody>
                    <a:bodyPr/>
                    <a:lstStyle/>
                    <a:p>
                      <a:pPr indent="0">
                        <a:buNone/>
                      </a:pPr>
                      <a:r>
                        <a:rPr lang="en-US" sz="1800" b="0">
                          <a:latin typeface="Times New Roman" panose="02020603050405020304" pitchFamily="18" charset="0"/>
                          <a:cs typeface="Times New Roman" panose="02020603050405020304" pitchFamily="18" charset="0"/>
                        </a:rPr>
                        <a:t>Purchase</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8831">
                <a:tc>
                  <a:txBody>
                    <a:bodyPr/>
                    <a:lstStyle/>
                    <a:p>
                      <a:pPr indent="0">
                        <a:buNone/>
                      </a:pPr>
                      <a:r>
                        <a:rPr lang="en-US" sz="1800" b="0">
                          <a:latin typeface="Times New Roman" panose="02020603050405020304" pitchFamily="18" charset="0"/>
                          <a:cs typeface="Times New Roman" panose="02020603050405020304" pitchFamily="18" charset="0"/>
                        </a:rPr>
                        <a:t>Payment</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L</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H</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124" marR="6812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b="1" kern="1200" dirty="0">
                <a:solidFill>
                  <a:srgbClr val="FFFFFF"/>
                </a:solidFill>
                <a:latin typeface="+mj-lt"/>
                <a:ea typeface="+mj-ea"/>
                <a:cs typeface="+mj-cs"/>
              </a:rPr>
              <a:t>Usability </a:t>
            </a:r>
            <a:endParaRPr lang="en-US" sz="4400" kern="1200" dirty="0">
              <a:solidFill>
                <a:srgbClr val="FFFFFF"/>
              </a:solidFill>
              <a:latin typeface="+mj-lt"/>
              <a:ea typeface="+mj-ea"/>
              <a:cs typeface="+mj-cs"/>
            </a:endParaRPr>
          </a:p>
        </p:txBody>
      </p:sp>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p:cNvSpPr>
            <a:spLocks noGrp="1"/>
          </p:cNvSpPr>
          <p:nvPr>
            <p:ph type="subTitle" idx="1"/>
          </p:nvPr>
        </p:nvSpPr>
        <p:spPr>
          <a:xfrm>
            <a:off x="4447308" y="591344"/>
            <a:ext cx="6906491" cy="5585619"/>
          </a:xfrm>
        </p:spPr>
        <p:txBody>
          <a:bodyPr vert="horz" lIns="91440" tIns="45720" rIns="91440" bIns="45720" rtlCol="0" anchor="ctr">
            <a:normAutofit/>
          </a:bodyPr>
          <a:lstStyle/>
          <a:p>
            <a:pPr indent="-228600" algn="l">
              <a:buFont typeface="Arial" panose="020B0604020202020204" pitchFamily="34" charset="0"/>
              <a:buChar char="•"/>
            </a:pPr>
            <a:r>
              <a:rPr lang="en-US" b="1"/>
              <a:t>Introduction</a:t>
            </a:r>
          </a:p>
          <a:p>
            <a:pPr indent="-228600" algn="l">
              <a:buFont typeface="Arial" panose="020B0604020202020204" pitchFamily="34" charset="0"/>
              <a:buChar char="•"/>
            </a:pPr>
            <a:endParaRPr lang="en-US" b="1"/>
          </a:p>
          <a:p>
            <a:pPr marL="342900" indent="-228600" algn="l">
              <a:buFont typeface="Arial" panose="020B0604020202020204" pitchFamily="34" charset="0"/>
              <a:buChar char="•"/>
            </a:pPr>
            <a:r>
              <a:rPr lang="en-US"/>
              <a:t>Quality of a user’s experience while interacting with the system.</a:t>
            </a:r>
          </a:p>
          <a:p>
            <a:pPr marL="342900" indent="-228600" algn="l">
              <a:buFont typeface="Arial" panose="020B0604020202020204" pitchFamily="34" charset="0"/>
              <a:buChar char="•"/>
            </a:pPr>
            <a:r>
              <a:rPr lang="en-US"/>
              <a:t>Achieve specific goals with effectiveness, learnability, memorability, efficiency, and satisfaction through a system.</a:t>
            </a:r>
          </a:p>
          <a:p>
            <a:pPr marL="342900" indent="-228600" algn="l">
              <a:buFont typeface="Arial" panose="020B0604020202020204" pitchFamily="34" charset="0"/>
              <a:buChar char="•"/>
            </a:pPr>
            <a:r>
              <a:rPr lang="en-US"/>
              <a:t>Method of improving ease of use during the design process.</a:t>
            </a:r>
          </a:p>
          <a:p>
            <a:pPr marL="342900" indent="-228600" algn="l">
              <a:buFont typeface="Arial" panose="020B0604020202020204" pitchFamily="34" charset="0"/>
              <a:buChar char="•"/>
            </a:pPr>
            <a:r>
              <a:rPr lang="en-US"/>
              <a:t>Determines the rate of success or failure of a system</a:t>
            </a:r>
          </a:p>
          <a:p>
            <a:pPr marL="342900" indent="-228600" algn="l">
              <a:buFont typeface="Arial" panose="020B0604020202020204" pitchFamily="34" charset="0"/>
              <a:buChar char="•"/>
            </a:pPr>
            <a:endParaRPr lang="en-US"/>
          </a:p>
          <a:p>
            <a:pPr indent="-228600" algn="l">
              <a:buFont typeface="Arial" panose="020B0604020202020204" pitchFamily="34" charset="0"/>
              <a:buChar cha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Selection of usability goals</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C13587E4-5969-4F66-9172-6813D4833C57}"/>
              </a:ext>
            </a:extLst>
          </p:cNvPr>
          <p:cNvGraphicFramePr>
            <a:graphicFrameLocks noGrp="1"/>
          </p:cNvGraphicFramePr>
          <p:nvPr>
            <p:ph idx="1"/>
            <p:extLst>
              <p:ext uri="{D42A27DB-BD31-4B8C-83A1-F6EECF244321}">
                <p14:modId xmlns:p14="http://schemas.microsoft.com/office/powerpoint/2010/main" val="379893008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980186" y="2213768"/>
            <a:ext cx="7315200" cy="4121152"/>
          </a:xfrm>
        </p:spPr>
        <p:txBody>
          <a:bodyPr>
            <a:normAutofit/>
          </a:bodyPr>
          <a:lstStyle/>
          <a:p>
            <a:pPr lvl="0">
              <a:buFont typeface="Wingdings" panose="05000000000000000000" pitchFamily="2" charset="2"/>
              <a:buChar char="v"/>
            </a:pPr>
            <a:r>
              <a:rPr lang="en-US" sz="1500">
                <a:latin typeface="Times New Roman" panose="02020603050405020304" pitchFamily="18" charset="0"/>
                <a:cs typeface="Times New Roman" panose="02020603050405020304" pitchFamily="18" charset="0"/>
              </a:rPr>
              <a:t>Memorability</a:t>
            </a:r>
          </a:p>
          <a:p>
            <a:pPr lvl="0">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Ability to recall or remember the learning of a system.</a:t>
            </a:r>
          </a:p>
          <a:p>
            <a:pPr marL="0" lvl="0" indent="0">
              <a:buNone/>
            </a:pPr>
            <a:r>
              <a:rPr lang="en-US" sz="1500">
                <a:latin typeface="Times New Roman" panose="02020603050405020304" pitchFamily="18" charset="0"/>
                <a:cs typeface="Times New Roman" panose="02020603050405020304" pitchFamily="18" charset="0"/>
              </a:rPr>
              <a:t>Goal of our system</a:t>
            </a:r>
          </a:p>
          <a:p>
            <a:pPr lvl="0">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Easy to recall the system even if a user gets back after a long period.</a:t>
            </a:r>
          </a:p>
          <a:p>
            <a:pPr lvl="0">
              <a:buFont typeface="Wingdings" panose="05000000000000000000" pitchFamily="2" charset="2"/>
              <a:buChar char="v"/>
            </a:pPr>
            <a:r>
              <a:rPr lang="en-US" sz="1500">
                <a:latin typeface="Times New Roman" panose="02020603050405020304" pitchFamily="18" charset="0"/>
                <a:cs typeface="Times New Roman" panose="02020603050405020304" pitchFamily="18" charset="0"/>
              </a:rPr>
              <a:t>Error</a:t>
            </a:r>
          </a:p>
          <a:p>
            <a:pPr lvl="0">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Being away from being in an undesirable condition while using a system.</a:t>
            </a:r>
          </a:p>
          <a:p>
            <a:pPr marL="0" indent="0">
              <a:buNone/>
            </a:pPr>
            <a:r>
              <a:rPr lang="en-US" sz="1500">
                <a:latin typeface="Times New Roman" panose="02020603050405020304" pitchFamily="18" charset="0"/>
                <a:cs typeface="Times New Roman" panose="02020603050405020304" pitchFamily="18" charset="0"/>
              </a:rPr>
              <a:t>Goal of our system</a:t>
            </a:r>
          </a:p>
          <a:p>
            <a:pPr lvl="0">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Avoid any type of unintentional action while performing tasks through feedback</a:t>
            </a:r>
          </a:p>
          <a:p>
            <a:pPr>
              <a:buFont typeface="Wingdings" panose="05000000000000000000" pitchFamily="2" charset="2"/>
              <a:buChar char="v"/>
            </a:pPr>
            <a:r>
              <a:rPr lang="en-US" sz="1500">
                <a:latin typeface="Times New Roman" panose="02020603050405020304" pitchFamily="18" charset="0"/>
                <a:cs typeface="Times New Roman" panose="02020603050405020304" pitchFamily="18" charset="0"/>
              </a:rPr>
              <a:t>Satisfaction</a:t>
            </a:r>
          </a:p>
          <a:p>
            <a:pPr>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Means how pleasant is the system to use.</a:t>
            </a:r>
          </a:p>
          <a:p>
            <a:pPr marL="0" indent="0">
              <a:buNone/>
            </a:pPr>
            <a:r>
              <a:rPr lang="en-US" sz="1500">
                <a:latin typeface="Times New Roman" panose="02020603050405020304" pitchFamily="18" charset="0"/>
                <a:cs typeface="Times New Roman" panose="02020603050405020304" pitchFamily="18" charset="0"/>
              </a:rPr>
              <a:t>Goal of our system</a:t>
            </a:r>
          </a:p>
          <a:p>
            <a:pPr>
              <a:buFont typeface="Wingdings" panose="05000000000000000000" pitchFamily="2" charset="2"/>
              <a:buChar char="ü"/>
            </a:pPr>
            <a:r>
              <a:rPr lang="en-US" sz="1500">
                <a:latin typeface="Times New Roman" panose="02020603050405020304" pitchFamily="18" charset="0"/>
                <a:cs typeface="Times New Roman" panose="02020603050405020304" pitchFamily="18" charset="0"/>
              </a:rPr>
              <a:t>Provide the most enjoyable experience to the user </a:t>
            </a:r>
          </a:p>
          <a:p>
            <a:pPr marL="0" lvl="0" indent="0">
              <a:buNone/>
            </a:pPr>
            <a:endParaRPr lang="en-US" sz="1500"/>
          </a:p>
          <a:p>
            <a:endParaRPr lang="en-US" sz="1500"/>
          </a:p>
        </p:txBody>
      </p:sp>
      <p:sp>
        <p:nvSpPr>
          <p:cNvPr id="19"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Design Principles</a:t>
            </a:r>
          </a:p>
        </p:txBody>
      </p:sp>
      <p:graphicFrame>
        <p:nvGraphicFramePr>
          <p:cNvPr id="5" name="Content Placeholder 2">
            <a:extLst>
              <a:ext uri="{FF2B5EF4-FFF2-40B4-BE49-F238E27FC236}">
                <a16:creationId xmlns:a16="http://schemas.microsoft.com/office/drawing/2014/main" id="{BC58E79D-34E5-495C-B16A-BE5F4CD70FF4}"/>
              </a:ext>
            </a:extLst>
          </p:cNvPr>
          <p:cNvGraphicFramePr>
            <a:graphicFrameLocks noGrp="1"/>
          </p:cNvGraphicFramePr>
          <p:nvPr>
            <p:ph idx="1"/>
            <p:extLst>
              <p:ext uri="{D42A27DB-BD31-4B8C-83A1-F6EECF244321}">
                <p14:modId xmlns:p14="http://schemas.microsoft.com/office/powerpoint/2010/main" val="334960693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2"/>
          <p:cNvSpPr txBox="1"/>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Affordance</a:t>
            </a:r>
          </a:p>
          <a:p>
            <a:r>
              <a:rPr lang="en-US" sz="2200" dirty="0"/>
              <a:t>Icons in the service section will be used which have real life meaning.</a:t>
            </a:r>
          </a:p>
          <a:p>
            <a:r>
              <a:rPr lang="en-US" sz="2200" dirty="0"/>
              <a:t>Shape and color of the button which will denote it as a button.</a:t>
            </a:r>
          </a:p>
          <a:p>
            <a:pPr marL="0" indent="0">
              <a:buNone/>
            </a:pPr>
            <a:r>
              <a:rPr lang="en-US" sz="2200" b="1" dirty="0"/>
              <a:t>Feedback</a:t>
            </a:r>
          </a:p>
          <a:p>
            <a:r>
              <a:rPr lang="en-US" sz="2200" dirty="0"/>
              <a:t> Notification displayed after placing an order</a:t>
            </a:r>
          </a:p>
          <a:p>
            <a:r>
              <a:rPr lang="en-US" sz="2200" dirty="0"/>
              <a:t> In login or registration form if any field will be missing</a:t>
            </a:r>
          </a:p>
          <a:p>
            <a:pPr marL="0" lvl="0" indent="0">
              <a:buNone/>
            </a:pPr>
            <a:r>
              <a:rPr lang="en-US" sz="2200" b="1" dirty="0"/>
              <a:t>Visibility</a:t>
            </a:r>
          </a:p>
          <a:p>
            <a:r>
              <a:rPr lang="en-US" sz="2200" dirty="0"/>
              <a:t> color of fonts and the background will be visible enough</a:t>
            </a:r>
          </a:p>
          <a:p>
            <a:r>
              <a:rPr lang="en-US" sz="2200" dirty="0"/>
              <a:t> Only most important functions will be arranged in the main menu bars </a:t>
            </a:r>
          </a:p>
          <a:p>
            <a:pPr marL="0"/>
            <a:endParaRPr lang="en-US" sz="2200" dirty="0"/>
          </a:p>
          <a:p>
            <a:pPr marL="0"/>
            <a:endParaRPr lang="en-US"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3822192" cy="1344975"/>
          </a:xfrm>
        </p:spPr>
        <p:txBody>
          <a:bodyPr>
            <a:normAutofit/>
          </a:bodyPr>
          <a:lstStyle/>
          <a:p>
            <a:r>
              <a:rPr lang="en-US" sz="3600">
                <a:solidFill>
                  <a:schemeClr val="bg1"/>
                </a:solidFill>
              </a:rPr>
              <a:t>Competitive Analysis</a:t>
            </a:r>
          </a:p>
        </p:txBody>
      </p:sp>
      <p:cxnSp>
        <p:nvCxnSpPr>
          <p:cNvPr id="18" name="Straight Connector 1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3610" y="2121763"/>
            <a:ext cx="3822192" cy="3773010"/>
          </a:xfrm>
        </p:spPr>
        <p:txBody>
          <a:bodyPr>
            <a:normAutofit/>
          </a:bodyPr>
          <a:lstStyle/>
          <a:p>
            <a:pPr>
              <a:buFont typeface="Wingdings" panose="05000000000000000000" pitchFamily="2" charset="2"/>
              <a:buChar char="ü"/>
            </a:pPr>
            <a:r>
              <a:rPr lang="en-US" sz="2000">
                <a:solidFill>
                  <a:schemeClr val="bg1"/>
                </a:solidFill>
                <a:latin typeface="Times New Roman" panose="02020603050405020304" pitchFamily="18" charset="0"/>
                <a:cs typeface="Times New Roman" panose="02020603050405020304" pitchFamily="18" charset="0"/>
              </a:rPr>
              <a:t> Studying competitors through gathering insights and their market strategies</a:t>
            </a:r>
          </a:p>
          <a:p>
            <a:pPr>
              <a:buFont typeface="Wingdings" panose="05000000000000000000" pitchFamily="2" charset="2"/>
              <a:buChar char="ü"/>
            </a:pPr>
            <a:r>
              <a:rPr lang="en-US" sz="2000">
                <a:solidFill>
                  <a:schemeClr val="bg1"/>
                </a:solidFill>
                <a:latin typeface="Times New Roman" panose="02020603050405020304" pitchFamily="18" charset="0"/>
                <a:cs typeface="Times New Roman" panose="02020603050405020304" pitchFamily="18" charset="0"/>
              </a:rPr>
              <a:t> Helps to know the actual strength and weaknesses of the competitors</a:t>
            </a:r>
          </a:p>
          <a:p>
            <a:pPr>
              <a:buFont typeface="Wingdings" panose="05000000000000000000" pitchFamily="2" charset="2"/>
              <a:buChar char="ü"/>
            </a:pPr>
            <a:r>
              <a:rPr lang="en-US" sz="2000">
                <a:solidFill>
                  <a:schemeClr val="bg1"/>
                </a:solidFill>
                <a:latin typeface="Times New Roman" panose="02020603050405020304" pitchFamily="18" charset="0"/>
                <a:cs typeface="Times New Roman" panose="02020603050405020304" pitchFamily="18" charset="0"/>
              </a:rPr>
              <a:t> Helps to identify how they are overcoming or lacking behind.</a:t>
            </a:r>
          </a:p>
          <a:p>
            <a:pPr>
              <a:buFont typeface="Wingdings" panose="05000000000000000000" pitchFamily="2" charset="2"/>
              <a:buChar char="ü"/>
            </a:pPr>
            <a:endParaRPr lang="en-US" sz="2000">
              <a:solidFill>
                <a:schemeClr val="bg1"/>
              </a:solidFill>
              <a:latin typeface="Times New Roman" panose="02020603050405020304" pitchFamily="18" charset="0"/>
              <a:cs typeface="Times New Roman" panose="02020603050405020304" pitchFamily="18" charset="0"/>
            </a:endParaRPr>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5110716" y="1702112"/>
            <a:ext cx="6596652" cy="32983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p:cNvSpPr>
            <a:spLocks noGrp="1"/>
          </p:cNvSpPr>
          <p:nvPr>
            <p:ph idx="1"/>
          </p:nvPr>
        </p:nvSpPr>
        <p:spPr>
          <a:xfrm>
            <a:off x="765051" y="2286000"/>
            <a:ext cx="3384000" cy="3844800"/>
          </a:xfrm>
        </p:spPr>
        <p:txBody>
          <a:bodyPr>
            <a:normAutofit/>
          </a:bodyPr>
          <a:lstStyle/>
          <a:p>
            <a:pPr marL="0" indent="0">
              <a:buNone/>
            </a:pPr>
            <a:r>
              <a:rPr lang="en-US" sz="2000" b="1">
                <a:solidFill>
                  <a:schemeClr val="bg1">
                    <a:alpha val="60000"/>
                  </a:schemeClr>
                </a:solidFill>
              </a:rPr>
              <a:t>Comparison table of Competitive Analysis</a:t>
            </a:r>
            <a:endParaRPr lang="en-US" sz="2000">
              <a:solidFill>
                <a:schemeClr val="bg1">
                  <a:alpha val="60000"/>
                </a:schemeClr>
              </a:solidFill>
            </a:endParaRPr>
          </a:p>
          <a:p>
            <a:pPr marL="0" indent="0">
              <a:buNone/>
            </a:pPr>
            <a:endParaRPr lang="en-US" sz="2000">
              <a:solidFill>
                <a:schemeClr val="bg1">
                  <a:alpha val="6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41898391"/>
              </p:ext>
            </p:extLst>
          </p:nvPr>
        </p:nvGraphicFramePr>
        <p:xfrm>
          <a:off x="5086351" y="1057276"/>
          <a:ext cx="6886574" cy="4829172"/>
        </p:xfrm>
        <a:graphic>
          <a:graphicData uri="http://schemas.openxmlformats.org/drawingml/2006/table">
            <a:tbl>
              <a:tblPr firstRow="1" firstCol="1" bandRow="1">
                <a:tableStyleId>{5C22544A-7EE6-4342-B048-85BDC9FD1C3A}</a:tableStyleId>
              </a:tblPr>
              <a:tblGrid>
                <a:gridCol w="656718">
                  <a:extLst>
                    <a:ext uri="{9D8B030D-6E8A-4147-A177-3AD203B41FA5}">
                      <a16:colId xmlns:a16="http://schemas.microsoft.com/office/drawing/2014/main" val="20000"/>
                    </a:ext>
                  </a:extLst>
                </a:gridCol>
                <a:gridCol w="2465538">
                  <a:extLst>
                    <a:ext uri="{9D8B030D-6E8A-4147-A177-3AD203B41FA5}">
                      <a16:colId xmlns:a16="http://schemas.microsoft.com/office/drawing/2014/main" val="20001"/>
                    </a:ext>
                  </a:extLst>
                </a:gridCol>
                <a:gridCol w="1823476">
                  <a:extLst>
                    <a:ext uri="{9D8B030D-6E8A-4147-A177-3AD203B41FA5}">
                      <a16:colId xmlns:a16="http://schemas.microsoft.com/office/drawing/2014/main" val="20002"/>
                    </a:ext>
                  </a:extLst>
                </a:gridCol>
                <a:gridCol w="1940842">
                  <a:extLst>
                    <a:ext uri="{9D8B030D-6E8A-4147-A177-3AD203B41FA5}">
                      <a16:colId xmlns:a16="http://schemas.microsoft.com/office/drawing/2014/main" val="20003"/>
                    </a:ext>
                  </a:extLst>
                </a:gridCol>
              </a:tblGrid>
              <a:tr h="277238">
                <a:tc>
                  <a:txBody>
                    <a:bodyPr/>
                    <a:lstStyle/>
                    <a:p>
                      <a:pPr marL="0" marR="0">
                        <a:lnSpc>
                          <a:spcPct val="150000"/>
                        </a:lnSpc>
                        <a:spcBef>
                          <a:spcPts val="0"/>
                        </a:spcBef>
                        <a:spcAft>
                          <a:spcPts val="0"/>
                        </a:spcAft>
                      </a:pPr>
                      <a:r>
                        <a:rPr lang="en-US" sz="1000">
                          <a:effectLst/>
                        </a:rPr>
                        <a:t>Criteria</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1000">
                          <a:effectLst/>
                        </a:rPr>
                        <a:t>Bright Future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1000">
                          <a:effectLst/>
                        </a:rPr>
                        <a:t>MPX Interactive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1000">
                          <a:effectLst/>
                        </a:rPr>
                        <a:t>EDX</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0"/>
                  </a:ext>
                </a:extLst>
              </a:tr>
              <a:tr h="646872">
                <a:tc>
                  <a:txBody>
                    <a:bodyPr/>
                    <a:lstStyle/>
                    <a:p>
                      <a:pPr marL="0" marR="0">
                        <a:lnSpc>
                          <a:spcPct val="150000"/>
                        </a:lnSpc>
                        <a:spcBef>
                          <a:spcPts val="0"/>
                        </a:spcBef>
                        <a:spcAft>
                          <a:spcPts val="0"/>
                        </a:spcAft>
                      </a:pPr>
                      <a:r>
                        <a:rPr lang="en-US" sz="700">
                          <a:effectLst/>
                        </a:rPr>
                        <a:t>Visibility</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dirty="0">
                          <a:effectLst/>
                        </a:rPr>
                        <a:t>Good visibility due to the perfect use of text and background color and important features in the main menu bar.</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Good visibility due to important features arranged in the navigation bar.</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Good visibility due to the text and background color.</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1"/>
                  </a:ext>
                </a:extLst>
              </a:tr>
              <a:tr h="646872">
                <a:tc>
                  <a:txBody>
                    <a:bodyPr/>
                    <a:lstStyle/>
                    <a:p>
                      <a:pPr marL="0" marR="0">
                        <a:lnSpc>
                          <a:spcPct val="150000"/>
                        </a:lnSpc>
                        <a:spcBef>
                          <a:spcPts val="0"/>
                        </a:spcBef>
                        <a:spcAft>
                          <a:spcPts val="0"/>
                        </a:spcAft>
                      </a:pPr>
                      <a:r>
                        <a:rPr lang="en-US" sz="700">
                          <a:effectLst/>
                        </a:rPr>
                        <a:t>Constraints</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All the details must be provided in every form to perform the further tasks.</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Similarly, the restriction is available if any input field is empty.</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Lack of constraints due to the absence of restriction in the contact form for the message field.</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2"/>
                  </a:ext>
                </a:extLst>
              </a:tr>
              <a:tr h="646872">
                <a:tc>
                  <a:txBody>
                    <a:bodyPr/>
                    <a:lstStyle/>
                    <a:p>
                      <a:pPr marL="0" marR="0">
                        <a:lnSpc>
                          <a:spcPct val="150000"/>
                        </a:lnSpc>
                        <a:spcBef>
                          <a:spcPts val="0"/>
                        </a:spcBef>
                        <a:spcAft>
                          <a:spcPts val="0"/>
                        </a:spcAft>
                      </a:pPr>
                      <a:r>
                        <a:rPr lang="en-US" sz="700">
                          <a:effectLst/>
                        </a:rPr>
                        <a:t>Feedback</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Proper feedback is provided after every operation which is done successfully or any errors occurred.</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Feedback is provided only in the login and registration form.</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Lack of feedback in the contact form by which the user can send an empty message.</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3"/>
                  </a:ext>
                </a:extLst>
              </a:tr>
              <a:tr h="870439">
                <a:tc>
                  <a:txBody>
                    <a:bodyPr/>
                    <a:lstStyle/>
                    <a:p>
                      <a:pPr marL="0" marR="0">
                        <a:lnSpc>
                          <a:spcPct val="150000"/>
                        </a:lnSpc>
                        <a:spcBef>
                          <a:spcPts val="0"/>
                        </a:spcBef>
                        <a:spcAft>
                          <a:spcPts val="0"/>
                        </a:spcAft>
                      </a:pPr>
                      <a:r>
                        <a:rPr lang="en-US" sz="700">
                          <a:effectLst/>
                        </a:rPr>
                        <a:t>Consistency</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All the text sizes, colors, and positions of every element are consistent on every page.</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Inconsistent due to a mess of information on the course page while providing the details of a particular course</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Consistent due to the proper size and arrangement of the elements on every page.</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4"/>
                  </a:ext>
                </a:extLst>
              </a:tr>
              <a:tr h="1094007">
                <a:tc>
                  <a:txBody>
                    <a:bodyPr/>
                    <a:lstStyle/>
                    <a:p>
                      <a:pPr marL="0" marR="0">
                        <a:lnSpc>
                          <a:spcPct val="150000"/>
                        </a:lnSpc>
                        <a:spcBef>
                          <a:spcPts val="0"/>
                        </a:spcBef>
                        <a:spcAft>
                          <a:spcPts val="0"/>
                        </a:spcAft>
                      </a:pPr>
                      <a:r>
                        <a:rPr lang="en-US" sz="700">
                          <a:effectLst/>
                        </a:rPr>
                        <a:t>Mapping</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Good mapping due to the proper use of the down arrow to display the sub-menus and labels are arranged based on real-word scenarios i.e., first name before the last name in the registration form.</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Mapping is used only in a few pages.</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Use of mapping doesn’t found properly.</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5"/>
                  </a:ext>
                </a:extLst>
              </a:tr>
              <a:tr h="646872">
                <a:tc>
                  <a:txBody>
                    <a:bodyPr/>
                    <a:lstStyle/>
                    <a:p>
                      <a:pPr marL="0" marR="0">
                        <a:lnSpc>
                          <a:spcPct val="150000"/>
                        </a:lnSpc>
                        <a:spcBef>
                          <a:spcPts val="0"/>
                        </a:spcBef>
                        <a:spcAft>
                          <a:spcPts val="0"/>
                        </a:spcAft>
                      </a:pPr>
                      <a:r>
                        <a:rPr lang="en-US" sz="700">
                          <a:effectLst/>
                        </a:rPr>
                        <a:t>Affordance</a:t>
                      </a:r>
                      <a:endParaRPr lang="en-US" sz="7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Use of real-world scenario-based icons to define the purpose to the user by observing the icons only.</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a:effectLst/>
                        </a:rPr>
                        <a:t>No use of any icons.</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tc>
                  <a:txBody>
                    <a:bodyPr/>
                    <a:lstStyle/>
                    <a:p>
                      <a:pPr marL="0" marR="0">
                        <a:lnSpc>
                          <a:spcPct val="150000"/>
                        </a:lnSpc>
                        <a:spcBef>
                          <a:spcPts val="0"/>
                        </a:spcBef>
                        <a:spcAft>
                          <a:spcPts val="0"/>
                        </a:spcAft>
                      </a:pPr>
                      <a:r>
                        <a:rPr lang="en-US" sz="800" dirty="0">
                          <a:effectLst/>
                        </a:rPr>
                        <a:t>The use of icons is rarely found with no meanings.</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831" marR="12831"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graphicFrame>
        <p:nvGraphicFramePr>
          <p:cNvPr id="5" name="Content Placeholder 2">
            <a:extLst>
              <a:ext uri="{FF2B5EF4-FFF2-40B4-BE49-F238E27FC236}">
                <a16:creationId xmlns:a16="http://schemas.microsoft.com/office/drawing/2014/main" id="{81BD5F85-7E47-4840-9469-08B56D6B755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Introduction</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dirty="0"/>
              <a:t>Bright Future Web application is a system built for online learning. It will help the bright future education center to expand their business and make it more accessible to people through online medium. The web application will help the users to choose the kind of courses they want to study. It has features like user login, purchasing </a:t>
            </a:r>
            <a:r>
              <a:rPr lang="en-US" sz="2000" dirty="0" err="1"/>
              <a:t>courses,reading</a:t>
            </a:r>
            <a:r>
              <a:rPr lang="en-US" sz="2000" dirty="0"/>
              <a:t> blogs, About Us and Contact features.</a:t>
            </a:r>
          </a:p>
          <a:p>
            <a:r>
              <a:rPr kumimoji="0" lang="en-US" sz="2000" b="0" i="0" u="none" strike="noStrike" kern="1200" cap="none" spc="0" normalizeH="0" baseline="0" noProof="0" dirty="0">
                <a:ln>
                  <a:noFill/>
                </a:ln>
                <a:solidFill>
                  <a:prstClr val="black"/>
                </a:solidFill>
                <a:effectLst/>
                <a:uLnTx/>
                <a:uFillTx/>
                <a:latin typeface="Calibri"/>
                <a:ea typeface="+mn-ea"/>
                <a:cs typeface="+mn-cs"/>
              </a:rPr>
              <a:t>The main objective of this web application is to develop a user interactive online learning system</a:t>
            </a:r>
          </a:p>
          <a:p>
            <a:pPr marL="0" indent="0">
              <a:buNone/>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vert="horz" lIns="91440" tIns="45720" rIns="91440" bIns="45720" rtlCol="0" anchor="ctr">
            <a:normAutofit/>
          </a:bodyPr>
          <a:lstStyle/>
          <a:p>
            <a:r>
              <a:rPr lang="en-US" sz="4800" kern="1200">
                <a:solidFill>
                  <a:schemeClr val="bg1"/>
                </a:solidFill>
                <a:latin typeface="+mj-lt"/>
                <a:ea typeface="+mj-ea"/>
                <a:cs typeface="+mj-cs"/>
              </a:rPr>
              <a:t>Prototype and Walkthrough</a:t>
            </a:r>
          </a:p>
        </p:txBody>
      </p:sp>
      <p:graphicFrame>
        <p:nvGraphicFramePr>
          <p:cNvPr id="11" name="TextBox 8">
            <a:extLst>
              <a:ext uri="{FF2B5EF4-FFF2-40B4-BE49-F238E27FC236}">
                <a16:creationId xmlns:a16="http://schemas.microsoft.com/office/drawing/2014/main" id="{34A21CA6-A475-4CE1-9D1F-CD39F2573210}"/>
              </a:ext>
            </a:extLst>
          </p:cNvPr>
          <p:cNvGraphicFramePr/>
          <p:nvPr>
            <p:extLst>
              <p:ext uri="{D42A27DB-BD31-4B8C-83A1-F6EECF244321}">
                <p14:modId xmlns:p14="http://schemas.microsoft.com/office/powerpoint/2010/main" val="8039564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B4F83F-4047-4F5F-9952-FA99F39C38A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Parallel Design</a:t>
            </a:r>
          </a:p>
        </p:txBody>
      </p:sp>
      <p:graphicFrame>
        <p:nvGraphicFramePr>
          <p:cNvPr id="5" name="Content Placeholder 2">
            <a:extLst>
              <a:ext uri="{FF2B5EF4-FFF2-40B4-BE49-F238E27FC236}">
                <a16:creationId xmlns:a16="http://schemas.microsoft.com/office/drawing/2014/main" id="{EE9C4757-28B2-49D9-8673-27252EFA6DEE}"/>
              </a:ext>
            </a:extLst>
          </p:cNvPr>
          <p:cNvGraphicFramePr>
            <a:graphicFrameLocks noGrp="1"/>
          </p:cNvGraphicFramePr>
          <p:nvPr>
            <p:ph idx="1"/>
            <p:extLst>
              <p:ext uri="{D42A27DB-BD31-4B8C-83A1-F6EECF244321}">
                <p14:modId xmlns:p14="http://schemas.microsoft.com/office/powerpoint/2010/main" val="30433916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490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Placeholder 5" descr="Graphical user interface, text, chat or text message&#10;&#10;Description automatically generated">
            <a:extLst>
              <a:ext uri="{FF2B5EF4-FFF2-40B4-BE49-F238E27FC236}">
                <a16:creationId xmlns:a16="http://schemas.microsoft.com/office/drawing/2014/main" id="{01B0B9A5-40FF-4094-8FD1-22326EA84367}"/>
              </a:ext>
            </a:extLst>
          </p:cNvPr>
          <p:cNvPicPr>
            <a:picLocks noChangeAspect="1"/>
          </p:cNvPicPr>
          <p:nvPr/>
        </p:nvPicPr>
        <p:blipFill rotWithShape="1">
          <a:blip r:embed="rId2">
            <a:extLst>
              <a:ext uri="{28A0092B-C50C-407E-A947-70E740481C1C}">
                <a14:useLocalDpi xmlns:a14="http://schemas.microsoft.com/office/drawing/2010/main" val="0"/>
              </a:ext>
            </a:extLst>
          </a:blip>
          <a:srcRect l="13117" r="15148" b="-1"/>
          <a:stretch/>
        </p:blipFill>
        <p:spPr>
          <a:xfrm>
            <a:off x="-1" y="10"/>
            <a:ext cx="7370057" cy="6857990"/>
          </a:xfrm>
          <a:prstGeom prst="rect">
            <a:avLst/>
          </a:prstGeom>
        </p:spPr>
      </p:pic>
      <p:pic>
        <p:nvPicPr>
          <p:cNvPr id="6" name="Picture Placeholder 5" descr="Graphical user interface, website&#10;&#10;Description automatically generated">
            <a:extLst>
              <a:ext uri="{FF2B5EF4-FFF2-40B4-BE49-F238E27FC236}">
                <a16:creationId xmlns:a16="http://schemas.microsoft.com/office/drawing/2014/main" id="{11656B96-96B5-49FC-99CC-0966FFD1F66A}"/>
              </a:ext>
            </a:extLst>
          </p:cNvPr>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t="19487" r="-3" b="-3"/>
          <a:stretch/>
        </p:blipFill>
        <p:spPr>
          <a:xfrm>
            <a:off x="7534656" y="1"/>
            <a:ext cx="4657344" cy="3346704"/>
          </a:xfrm>
          <a:prstGeom prst="rect">
            <a:avLst/>
          </a:prstGeom>
        </p:spPr>
      </p:pic>
      <p:pic>
        <p:nvPicPr>
          <p:cNvPr id="15" name="Picture Placeholder 16" descr="Graphical user interface, website&#10;&#10;Description automatically generated">
            <a:extLst>
              <a:ext uri="{FF2B5EF4-FFF2-40B4-BE49-F238E27FC236}">
                <a16:creationId xmlns:a16="http://schemas.microsoft.com/office/drawing/2014/main" id="{208F8378-9782-4ADC-B964-2F4A9FD422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74" r="-2" b="-2"/>
          <a:stretch/>
        </p:blipFill>
        <p:spPr>
          <a:xfrm>
            <a:off x="7534654" y="3511296"/>
            <a:ext cx="4657346" cy="3346704"/>
          </a:xfrm>
          <a:prstGeom prst="rect">
            <a:avLst/>
          </a:prstGeom>
        </p:spPr>
      </p:pic>
    </p:spTree>
    <p:extLst>
      <p:ext uri="{BB962C8B-B14F-4D97-AF65-F5344CB8AC3E}">
        <p14:creationId xmlns:p14="http://schemas.microsoft.com/office/powerpoint/2010/main" val="321782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Graphical user interface, website&#10;&#10;Description automatically generated">
            <a:extLst>
              <a:ext uri="{FF2B5EF4-FFF2-40B4-BE49-F238E27FC236}">
                <a16:creationId xmlns:a16="http://schemas.microsoft.com/office/drawing/2014/main" id="{09912943-560F-4C74-97EF-4E899A48D0B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0522" b="10522"/>
          <a:stretch/>
        </p:blipFill>
        <p:spPr>
          <a:xfrm>
            <a:off x="456817" y="654656"/>
            <a:ext cx="11277600" cy="5943600"/>
          </a:xfrm>
          <a:prstGeom prst="rect">
            <a:avLst/>
          </a:prstGeom>
        </p:spPr>
      </p:pic>
      <p:sp>
        <p:nvSpPr>
          <p:cNvPr id="20" name="Text Placeholder 11">
            <a:extLst>
              <a:ext uri="{FF2B5EF4-FFF2-40B4-BE49-F238E27FC236}">
                <a16:creationId xmlns:a16="http://schemas.microsoft.com/office/drawing/2014/main" id="{9C0495A7-28E6-4C71-AC77-EB2164746163}"/>
              </a:ext>
            </a:extLst>
          </p:cNvPr>
          <p:cNvSpPr>
            <a:spLocks noGrp="1"/>
          </p:cNvSpPr>
          <p:nvPr>
            <p:ph type="body" sz="half" idx="2"/>
          </p:nvPr>
        </p:nvSpPr>
        <p:spPr>
          <a:xfrm>
            <a:off x="5035550" y="120373"/>
            <a:ext cx="2765425" cy="414338"/>
          </a:xfrm>
        </p:spPr>
        <p:txBody>
          <a:bodyPr>
            <a:noAutofit/>
          </a:bodyPr>
          <a:lstStyle/>
          <a:p>
            <a:r>
              <a:rPr lang="en-US" sz="3200" dirty="0">
                <a:solidFill>
                  <a:srgbClr val="FF0000"/>
                </a:solidFill>
              </a:rPr>
              <a:t>Final Design </a:t>
            </a:r>
          </a:p>
        </p:txBody>
      </p:sp>
    </p:spTree>
    <p:extLst>
      <p:ext uri="{BB962C8B-B14F-4D97-AF65-F5344CB8AC3E}">
        <p14:creationId xmlns:p14="http://schemas.microsoft.com/office/powerpoint/2010/main" val="109258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BD0452-4A9A-4C5F-9668-1EDD19D98829}"/>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Peer to Peer Evaluation</a:t>
            </a:r>
          </a:p>
        </p:txBody>
      </p:sp>
      <p:graphicFrame>
        <p:nvGraphicFramePr>
          <p:cNvPr id="5" name="Content Placeholder 2">
            <a:extLst>
              <a:ext uri="{FF2B5EF4-FFF2-40B4-BE49-F238E27FC236}">
                <a16:creationId xmlns:a16="http://schemas.microsoft.com/office/drawing/2014/main" id="{E113ABF0-E16D-43E0-A557-6639C2CD196C}"/>
              </a:ext>
            </a:extLst>
          </p:cNvPr>
          <p:cNvGraphicFramePr>
            <a:graphicFrameLocks noGrp="1"/>
          </p:cNvGraphicFramePr>
          <p:nvPr>
            <p:ph idx="1"/>
            <p:extLst>
              <p:ext uri="{D42A27DB-BD31-4B8C-83A1-F6EECF244321}">
                <p14:modId xmlns:p14="http://schemas.microsoft.com/office/powerpoint/2010/main" val="222981412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533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3749D-DE66-4ECC-A79B-F36A1408F5F4}"/>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Card Sorting</a:t>
            </a:r>
          </a:p>
        </p:txBody>
      </p:sp>
      <p:sp>
        <p:nvSpPr>
          <p:cNvPr id="3" name="Content Placeholder 2">
            <a:extLst>
              <a:ext uri="{FF2B5EF4-FFF2-40B4-BE49-F238E27FC236}">
                <a16:creationId xmlns:a16="http://schemas.microsoft.com/office/drawing/2014/main" id="{73934EC3-CCAF-42B7-8E8D-5C02212BE511}"/>
              </a:ext>
            </a:extLst>
          </p:cNvPr>
          <p:cNvSpPr>
            <a:spLocks noGrp="1"/>
          </p:cNvSpPr>
          <p:nvPr>
            <p:ph idx="1"/>
          </p:nvPr>
        </p:nvSpPr>
        <p:spPr>
          <a:xfrm>
            <a:off x="1371599" y="2318197"/>
            <a:ext cx="9724031" cy="3683358"/>
          </a:xfrm>
        </p:spPr>
        <p:txBody>
          <a:bodyPr anchor="ctr">
            <a:normAutofit/>
          </a:bodyPr>
          <a:lstStyle/>
          <a:p>
            <a:r>
              <a:rPr lang="en-US" sz="2000"/>
              <a:t>Card sorting is a great way to get familiar with architecture of information and to consider all thevaluable insights that our web content should include. It is a low tech and affordable solution that can be carried out in plenty ways like pieces of papers, real cards or any online tools.</a:t>
            </a:r>
          </a:p>
          <a:p>
            <a:pPr marL="0" indent="0">
              <a:buNone/>
            </a:pPr>
            <a:endParaRPr lang="en-US" sz="2000"/>
          </a:p>
        </p:txBody>
      </p:sp>
    </p:spTree>
    <p:extLst>
      <p:ext uri="{BB962C8B-B14F-4D97-AF65-F5344CB8AC3E}">
        <p14:creationId xmlns:p14="http://schemas.microsoft.com/office/powerpoint/2010/main" val="1930941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5F1D1C-707D-4927-8C80-3D7D38F3FE0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2600" kern="1200">
                <a:solidFill>
                  <a:srgbClr val="FFFFFF"/>
                </a:solidFill>
                <a:latin typeface="+mj-lt"/>
                <a:ea typeface="+mj-ea"/>
                <a:cs typeface="+mj-cs"/>
              </a:rPr>
              <a:t>Card Sorting</a:t>
            </a:r>
            <a:br>
              <a:rPr lang="en-US" sz="2600" kern="1200">
                <a:solidFill>
                  <a:srgbClr val="FFFFFF"/>
                </a:solidFill>
                <a:latin typeface="+mj-lt"/>
                <a:ea typeface="+mj-ea"/>
                <a:cs typeface="+mj-cs"/>
              </a:rPr>
            </a:br>
            <a:r>
              <a:rPr lang="en-US" sz="2600" kern="1200">
                <a:solidFill>
                  <a:srgbClr val="FFFFFF"/>
                </a:solidFill>
                <a:latin typeface="+mj-lt"/>
                <a:ea typeface="+mj-ea"/>
                <a:cs typeface="+mj-cs"/>
              </a:rPr>
              <a:t>The diagram below is the initial stage of open card sorting of our purposed website</a:t>
            </a:r>
          </a:p>
        </p:txBody>
      </p:sp>
      <p:pic>
        <p:nvPicPr>
          <p:cNvPr id="4" name="Picture 3">
            <a:extLst>
              <a:ext uri="{FF2B5EF4-FFF2-40B4-BE49-F238E27FC236}">
                <a16:creationId xmlns:a16="http://schemas.microsoft.com/office/drawing/2014/main" id="{285CF74C-2966-470F-933B-43D21D207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134331" y="643467"/>
            <a:ext cx="4647626" cy="5785908"/>
          </a:xfrm>
          <a:prstGeom prst="rect">
            <a:avLst/>
          </a:prstGeom>
          <a:noFill/>
        </p:spPr>
      </p:pic>
    </p:spTree>
    <p:extLst>
      <p:ext uri="{BB962C8B-B14F-4D97-AF65-F5344CB8AC3E}">
        <p14:creationId xmlns:p14="http://schemas.microsoft.com/office/powerpoint/2010/main" val="425209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ubtitle 5">
            <a:extLst>
              <a:ext uri="{FF2B5EF4-FFF2-40B4-BE49-F238E27FC236}">
                <a16:creationId xmlns:a16="http://schemas.microsoft.com/office/drawing/2014/main" id="{D21845D6-E145-48F7-891B-CF0B63D580DB}"/>
              </a:ext>
            </a:extLst>
          </p:cNvPr>
          <p:cNvSpPr>
            <a:spLocks noGrp="1"/>
          </p:cNvSpPr>
          <p:nvPr>
            <p:ph type="subTitle" idx="1"/>
          </p:nvPr>
        </p:nvSpPr>
        <p:spPr>
          <a:xfrm>
            <a:off x="804672" y="3602038"/>
            <a:ext cx="3308131" cy="1655762"/>
          </a:xfrm>
        </p:spPr>
        <p:txBody>
          <a:bodyPr>
            <a:normAutofit/>
          </a:bodyPr>
          <a:lstStyle/>
          <a:p>
            <a:pPr algn="l"/>
            <a:r>
              <a:rPr lang="en-US" sz="2000">
                <a:solidFill>
                  <a:srgbClr val="FFFFFF"/>
                </a:solidFill>
              </a:rPr>
              <a:t>Card Listing</a:t>
            </a:r>
          </a:p>
        </p:txBody>
      </p:sp>
      <p:pic>
        <p:nvPicPr>
          <p:cNvPr id="4" name="Content Placeholder 3">
            <a:extLst>
              <a:ext uri="{FF2B5EF4-FFF2-40B4-BE49-F238E27FC236}">
                <a16:creationId xmlns:a16="http://schemas.microsoft.com/office/drawing/2014/main" id="{2FD02C3D-07B8-4612-9720-DC7532478072}"/>
              </a:ext>
            </a:extLst>
          </p:cNvPr>
          <p:cNvPicPr>
            <a:picLocks noGrp="1" noChangeAspect="1"/>
          </p:cNvPicPr>
          <p:nvPr>
            <p:ph idx="4294967295"/>
          </p:nvPr>
        </p:nvPicPr>
        <p:blipFill>
          <a:blip r:embed="rId2"/>
          <a:stretch>
            <a:fillRect/>
          </a:stretch>
        </p:blipFill>
        <p:spPr>
          <a:xfrm>
            <a:off x="5552955" y="643467"/>
            <a:ext cx="5810378" cy="5571066"/>
          </a:xfrm>
          <a:prstGeom prst="rect">
            <a:avLst/>
          </a:prstGeom>
        </p:spPr>
      </p:pic>
    </p:spTree>
    <p:extLst>
      <p:ext uri="{BB962C8B-B14F-4D97-AF65-F5344CB8AC3E}">
        <p14:creationId xmlns:p14="http://schemas.microsoft.com/office/powerpoint/2010/main" val="75588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210-A968-49A6-902D-9CF49C5A4AD0}"/>
              </a:ext>
            </a:extLst>
          </p:cNvPr>
          <p:cNvSpPr>
            <a:spLocks noGrp="1"/>
          </p:cNvSpPr>
          <p:nvPr>
            <p:ph type="title"/>
          </p:nvPr>
        </p:nvSpPr>
        <p:spPr/>
        <p:txBody>
          <a:bodyPr/>
          <a:lstStyle/>
          <a:p>
            <a:r>
              <a:rPr lang="en-US" dirty="0"/>
              <a:t>Card sorting by Category</a:t>
            </a:r>
          </a:p>
        </p:txBody>
      </p:sp>
      <p:pic>
        <p:nvPicPr>
          <p:cNvPr id="4" name="Picture 3">
            <a:extLst>
              <a:ext uri="{FF2B5EF4-FFF2-40B4-BE49-F238E27FC236}">
                <a16:creationId xmlns:a16="http://schemas.microsoft.com/office/drawing/2014/main" id="{0CF5FD03-78AD-4751-8BBF-640FFE4144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0722" y="1855719"/>
            <a:ext cx="5943600" cy="4286250"/>
          </a:xfrm>
          <a:prstGeom prst="rect">
            <a:avLst/>
          </a:prstGeom>
          <a:noFill/>
          <a:ln>
            <a:noFill/>
          </a:ln>
        </p:spPr>
      </p:pic>
    </p:spTree>
    <p:extLst>
      <p:ext uri="{BB962C8B-B14F-4D97-AF65-F5344CB8AC3E}">
        <p14:creationId xmlns:p14="http://schemas.microsoft.com/office/powerpoint/2010/main" val="76192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3D spiral design">
            <a:extLst>
              <a:ext uri="{FF2B5EF4-FFF2-40B4-BE49-F238E27FC236}">
                <a16:creationId xmlns:a16="http://schemas.microsoft.com/office/drawing/2014/main" id="{4BEF9998-AB19-463D-A395-F7BBB69C0642}"/>
              </a:ext>
            </a:extLst>
          </p:cNvPr>
          <p:cNvPicPr>
            <a:picLocks noChangeAspect="1"/>
          </p:cNvPicPr>
          <p:nvPr/>
        </p:nvPicPr>
        <p:blipFill rotWithShape="1">
          <a:blip r:embed="rId2">
            <a:alphaModFix amt="40000"/>
          </a:blip>
          <a:srcRect t="1982" b="13748"/>
          <a:stretch/>
        </p:blipFill>
        <p:spPr>
          <a:xfrm>
            <a:off x="20" y="10"/>
            <a:ext cx="12191980" cy="6857990"/>
          </a:xfrm>
          <a:prstGeom prst="rect">
            <a:avLst/>
          </a:prstGeom>
        </p:spPr>
      </p:pic>
      <p:sp>
        <p:nvSpPr>
          <p:cNvPr id="2" name="Title 1">
            <a:extLst>
              <a:ext uri="{FF2B5EF4-FFF2-40B4-BE49-F238E27FC236}">
                <a16:creationId xmlns:a16="http://schemas.microsoft.com/office/drawing/2014/main" id="{F4D5D1D2-EF7C-4335-9080-7ADB6E3723D7}"/>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Final Design</a:t>
            </a:r>
          </a:p>
        </p:txBody>
      </p:sp>
      <p:sp>
        <p:nvSpPr>
          <p:cNvPr id="3" name="Content Placeholder 2">
            <a:extLst>
              <a:ext uri="{FF2B5EF4-FFF2-40B4-BE49-F238E27FC236}">
                <a16:creationId xmlns:a16="http://schemas.microsoft.com/office/drawing/2014/main" id="{E16E41E4-4B19-44E3-B059-AF442D356D86}"/>
              </a:ext>
            </a:extLst>
          </p:cNvPr>
          <p:cNvSpPr>
            <a:spLocks noGrp="1"/>
          </p:cNvSpPr>
          <p:nvPr>
            <p:ph idx="1"/>
          </p:nvPr>
        </p:nvSpPr>
        <p:spPr>
          <a:xfrm>
            <a:off x="965200" y="4572002"/>
            <a:ext cx="10261600" cy="1202995"/>
          </a:xfrm>
        </p:spPr>
        <p:txBody>
          <a:bodyPr vert="horz" lIns="91440" tIns="45720" rIns="91440" bIns="45720" rtlCol="0">
            <a:normAutofit/>
          </a:bodyPr>
          <a:lstStyle/>
          <a:p>
            <a:pPr marL="0" indent="0">
              <a:buNone/>
            </a:pPr>
            <a:r>
              <a:rPr lang="en-US" sz="3200" dirty="0"/>
              <a:t>The Final Design is presented on Figma</a:t>
            </a:r>
          </a:p>
        </p:txBody>
      </p:sp>
    </p:spTree>
    <p:extLst>
      <p:ext uri="{BB962C8B-B14F-4D97-AF65-F5344CB8AC3E}">
        <p14:creationId xmlns:p14="http://schemas.microsoft.com/office/powerpoint/2010/main" val="22156129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User Profiling and Task Analysis</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t>Bright Future web application was created by taking human computer interaction factors into consideration. The web application is related to education related stuffs and is developed for  a educational education center based in Pokhara city of Nepal</a:t>
            </a:r>
          </a:p>
          <a:p>
            <a:endParaRPr lang="en-US" sz="2000"/>
          </a:p>
          <a:p>
            <a:endParaRPr 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b="1">
                <a:solidFill>
                  <a:srgbClr val="FFFFFF"/>
                </a:solidFill>
                <a:sym typeface="+mn-ea"/>
              </a:rPr>
              <a:t>Evaluation</a:t>
            </a:r>
            <a:br>
              <a:rPr lang="en-US" b="1">
                <a:solidFill>
                  <a:srgbClr val="FFFFFF"/>
                </a:solidFill>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effectLst/>
                <a:latin typeface="Times New Roman" panose="02020603050405020304" pitchFamily="18" charset="0"/>
                <a:ea typeface="SimSun" panose="02010600030101010101" pitchFamily="2" charset="-122"/>
                <a:sym typeface="+mn-ea"/>
              </a:rPr>
              <a:t>The purpose of evaluation is to see if the software design meets the consumers needs, as well as the product’s mission and targets. The system’s usability for various user groups will be assessed during the evaluation phase. Furthermore, the benefits and drawbacks of design characteristics will be established in order to enhance design in the future.</a:t>
            </a:r>
            <a:endParaRPr lang="en-US" dirty="0">
              <a:effectLst/>
              <a:latin typeface="Times New Roman" panose="02020603050405020304" pitchFamily="18" charset="0"/>
              <a:ea typeface="SimSun" panose="02010600030101010101" pitchFamily="2" charset="-122"/>
            </a:endParaRPr>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b="1">
                <a:solidFill>
                  <a:schemeClr val="bg1"/>
                </a:solidFill>
                <a:effectLst/>
                <a:latin typeface="Times New Roman" panose="02020603050405020304" pitchFamily="18" charset="0"/>
                <a:ea typeface="SimSun" panose="02010600030101010101" pitchFamily="2" charset="-122"/>
                <a:sym typeface="+mn-ea"/>
              </a:rPr>
              <a:t>Formative evaluation</a:t>
            </a:r>
            <a:br>
              <a:rPr lang="en-US" sz="6000">
                <a:solidFill>
                  <a:schemeClr val="bg1"/>
                </a:solidFill>
              </a:rPr>
            </a:b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83204137-D2E0-4E0D-9B72-A69992E4D991}"/>
              </a:ext>
            </a:extLst>
          </p:cNvPr>
          <p:cNvGraphicFramePr>
            <a:graphicFrameLocks noGrp="1"/>
          </p:cNvGraphicFramePr>
          <p:nvPr>
            <p:ph idx="1"/>
            <p:extLst>
              <p:ext uri="{D42A27DB-BD31-4B8C-83A1-F6EECF244321}">
                <p14:modId xmlns:p14="http://schemas.microsoft.com/office/powerpoint/2010/main" val="25976002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b="1">
                <a:solidFill>
                  <a:schemeClr val="bg1"/>
                </a:solidFill>
                <a:effectLst/>
                <a:latin typeface="Times New Roman" panose="02020603050405020304" pitchFamily="18" charset="0"/>
                <a:ea typeface="SimSun" panose="02010600030101010101" pitchFamily="2" charset="-122"/>
                <a:sym typeface="+mn-ea"/>
              </a:rPr>
              <a:t>Usability testing</a:t>
            </a:r>
            <a:br>
              <a:rPr lang="en-US" sz="6000">
                <a:solidFill>
                  <a:schemeClr val="bg1"/>
                </a:solidFill>
              </a:rPr>
            </a:b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E919E0CC-0F74-42B7-A4D9-A68D2A96EB74}"/>
              </a:ext>
            </a:extLst>
          </p:cNvPr>
          <p:cNvGraphicFramePr>
            <a:graphicFrameLocks noGrp="1"/>
          </p:cNvGraphicFramePr>
          <p:nvPr>
            <p:ph idx="1"/>
            <p:extLst>
              <p:ext uri="{D42A27DB-BD31-4B8C-83A1-F6EECF244321}">
                <p14:modId xmlns:p14="http://schemas.microsoft.com/office/powerpoint/2010/main" val="76170839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b="1">
                <a:solidFill>
                  <a:schemeClr val="bg1"/>
                </a:solidFill>
                <a:effectLst/>
                <a:latin typeface="Times New Roman" panose="02020603050405020304" pitchFamily="18" charset="0"/>
                <a:ea typeface="SimSun" panose="02010600030101010101" pitchFamily="2" charset="-122"/>
                <a:sym typeface="+mn-ea"/>
              </a:rPr>
              <a:t>Methods of usability testing</a:t>
            </a:r>
            <a:br>
              <a:rPr lang="en-US" sz="6000">
                <a:solidFill>
                  <a:schemeClr val="bg1"/>
                </a:solidFill>
              </a:rPr>
            </a:br>
            <a:endParaRPr lang="en-US" sz="6000">
              <a:solidFill>
                <a:schemeClr val="bg1"/>
              </a:solidFill>
            </a:endParaRPr>
          </a:p>
        </p:txBody>
      </p:sp>
      <p:graphicFrame>
        <p:nvGraphicFramePr>
          <p:cNvPr id="12" name="Content Placeholder 2">
            <a:extLst>
              <a:ext uri="{FF2B5EF4-FFF2-40B4-BE49-F238E27FC236}">
                <a16:creationId xmlns:a16="http://schemas.microsoft.com/office/drawing/2014/main" id="{0F1F455A-2E60-401D-9DAA-52642E604A8F}"/>
              </a:ext>
            </a:extLst>
          </p:cNvPr>
          <p:cNvGraphicFramePr>
            <a:graphicFrameLocks noGrp="1"/>
          </p:cNvGraphicFramePr>
          <p:nvPr>
            <p:ph idx="1"/>
            <p:extLst>
              <p:ext uri="{D42A27DB-BD31-4B8C-83A1-F6EECF244321}">
                <p14:modId xmlns:p14="http://schemas.microsoft.com/office/powerpoint/2010/main" val="380930979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5600" b="1">
                <a:solidFill>
                  <a:schemeClr val="bg1"/>
                </a:solidFill>
                <a:effectLst/>
                <a:latin typeface="Times New Roman" panose="02020603050405020304" pitchFamily="18" charset="0"/>
                <a:ea typeface="SimSun" panose="02010600030101010101" pitchFamily="2" charset="-122"/>
                <a:sym typeface="+mn-ea"/>
              </a:rPr>
              <a:t>DECIDE Framework</a:t>
            </a:r>
            <a:br>
              <a:rPr lang="en-US" sz="5600">
                <a:solidFill>
                  <a:schemeClr val="bg1"/>
                </a:solidFill>
                <a:effectLst/>
                <a:latin typeface="Times New Roman" panose="02020603050405020304" pitchFamily="18" charset="0"/>
                <a:ea typeface="SimSun" panose="02010600030101010101" pitchFamily="2" charset="-122"/>
              </a:rPr>
            </a:br>
            <a:endParaRPr lang="en-US" sz="5600">
              <a:solidFill>
                <a:schemeClr val="bg1"/>
              </a:solidFill>
            </a:endParaRPr>
          </a:p>
        </p:txBody>
      </p:sp>
      <p:graphicFrame>
        <p:nvGraphicFramePr>
          <p:cNvPr id="5" name="Content Placeholder 2">
            <a:extLst>
              <a:ext uri="{FF2B5EF4-FFF2-40B4-BE49-F238E27FC236}">
                <a16:creationId xmlns:a16="http://schemas.microsoft.com/office/drawing/2014/main" id="{4285FB48-ED2E-4287-BECA-0B611B55069D}"/>
              </a:ext>
            </a:extLst>
          </p:cNvPr>
          <p:cNvGraphicFramePr>
            <a:graphicFrameLocks noGrp="1"/>
          </p:cNvGraphicFramePr>
          <p:nvPr>
            <p:ph idx="1"/>
            <p:extLst>
              <p:ext uri="{D42A27DB-BD31-4B8C-83A1-F6EECF244321}">
                <p14:modId xmlns:p14="http://schemas.microsoft.com/office/powerpoint/2010/main" val="276122275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5129600" cy="5340097"/>
          </a:xfrm>
        </p:spPr>
        <p:txBody>
          <a:bodyPr anchor="ctr">
            <a:normAutofit/>
          </a:bodyPr>
          <a:lstStyle/>
          <a:p>
            <a:r>
              <a:rPr lang="en-US" sz="4800" b="1">
                <a:solidFill>
                  <a:schemeClr val="bg1"/>
                </a:solidFill>
                <a:effectLst/>
                <a:latin typeface="Times New Roman" panose="02020603050405020304" pitchFamily="18" charset="0"/>
                <a:ea typeface="SimSun" panose="02010600030101010101" pitchFamily="2" charset="-122"/>
                <a:sym typeface="+mn-ea"/>
              </a:rPr>
              <a:t>Heuristic evaluation</a:t>
            </a:r>
            <a:br>
              <a:rPr lang="en-US" sz="4800">
                <a:solidFill>
                  <a:schemeClr val="bg1"/>
                </a:solidFill>
              </a:rPr>
            </a:br>
            <a:endParaRPr lang="en-US" sz="4800">
              <a:solidFill>
                <a:schemeClr val="bg1"/>
              </a:solidFill>
            </a:endParaRPr>
          </a:p>
        </p:txBody>
      </p:sp>
      <p:sp>
        <p:nvSpPr>
          <p:cNvPr id="3" name="Content Placeholder 2"/>
          <p:cNvSpPr>
            <a:spLocks noGrp="1"/>
          </p:cNvSpPr>
          <p:nvPr>
            <p:ph idx="1"/>
          </p:nvPr>
        </p:nvSpPr>
        <p:spPr>
          <a:xfrm>
            <a:off x="6464410" y="841247"/>
            <a:ext cx="4484536" cy="5340097"/>
          </a:xfrm>
        </p:spPr>
        <p:txBody>
          <a:bodyPr anchor="ctr">
            <a:normAutofit/>
          </a:bodyPr>
          <a:lstStyle/>
          <a:p>
            <a:pPr marL="0" indent="0">
              <a:buNone/>
            </a:pPr>
            <a:r>
              <a:rPr lang="en-US" sz="1800">
                <a:solidFill>
                  <a:schemeClr val="tx2"/>
                </a:solidFill>
                <a:effectLst/>
                <a:latin typeface="Times New Roman" panose="02020603050405020304" pitchFamily="18" charset="0"/>
                <a:cs typeface="Times New Roman" panose="02020603050405020304" pitchFamily="18" charset="0"/>
                <a:sym typeface="+mn-ea"/>
              </a:rPr>
              <a:t>Heuristic evaluation is a process where experts use rules of thumb to measure the usability of user interfaces in independent walkthroughs and report issues. Evaluators use established heuristics and reveal insights that can help design teams enhance product usability from early in development.</a:t>
            </a:r>
            <a:endParaRPr lang="en-US" sz="1800">
              <a:solidFill>
                <a:schemeClr val="tx2"/>
              </a:solidFill>
              <a:latin typeface="Times New Roman" panose="02020603050405020304" pitchFamily="18" charset="0"/>
              <a:cs typeface="Times New Roman" panose="02020603050405020304" pitchFamily="18" charset="0"/>
            </a:endParaRPr>
          </a:p>
          <a:p>
            <a:endParaRPr lang="en-US" sz="1800">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b="1">
                <a:solidFill>
                  <a:schemeClr val="bg1"/>
                </a:solidFill>
                <a:effectLst/>
                <a:latin typeface="Times New Roman" panose="02020603050405020304" pitchFamily="18" charset="0"/>
                <a:cs typeface="Times New Roman" panose="02020603050405020304" pitchFamily="18" charset="0"/>
                <a:sym typeface="+mn-ea"/>
              </a:rPr>
              <a:t>Usability Heuristics for User Interface Design</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F8819AF7-76EB-4254-8CDC-D5E0CD3B8E99}"/>
              </a:ext>
            </a:extLst>
          </p:cNvPr>
          <p:cNvGraphicFramePr>
            <a:graphicFrameLocks noGrp="1"/>
          </p:cNvGraphicFramePr>
          <p:nvPr>
            <p:ph idx="1"/>
            <p:extLst>
              <p:ext uri="{D42A27DB-BD31-4B8C-83A1-F6EECF244321}">
                <p14:modId xmlns:p14="http://schemas.microsoft.com/office/powerpoint/2010/main" val="74072762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Conclusion</a:t>
            </a:r>
          </a:p>
        </p:txBody>
      </p:sp>
      <p:graphicFrame>
        <p:nvGraphicFramePr>
          <p:cNvPr id="5" name="Content Placeholder 2">
            <a:extLst>
              <a:ext uri="{FF2B5EF4-FFF2-40B4-BE49-F238E27FC236}">
                <a16:creationId xmlns:a16="http://schemas.microsoft.com/office/drawing/2014/main" id="{678F398F-4B1C-4D45-AB9A-C386DFD68C07}"/>
              </a:ext>
            </a:extLst>
          </p:cNvPr>
          <p:cNvGraphicFramePr>
            <a:graphicFrameLocks noGrp="1"/>
          </p:cNvGraphicFramePr>
          <p:nvPr>
            <p:ph idx="1"/>
            <p:extLst>
              <p:ext uri="{D42A27DB-BD31-4B8C-83A1-F6EECF244321}">
                <p14:modId xmlns:p14="http://schemas.microsoft.com/office/powerpoint/2010/main" val="148300804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0541-24EE-4008-B66E-6E49D2BCC8E0}"/>
              </a:ext>
            </a:extLst>
          </p:cNvPr>
          <p:cNvSpPr>
            <a:spLocks noGrp="1"/>
          </p:cNvSpPr>
          <p:nvPr>
            <p:ph type="title"/>
          </p:nvPr>
        </p:nvSpPr>
        <p:spPr>
          <a:xfrm>
            <a:off x="4965430" y="629266"/>
            <a:ext cx="6586491" cy="1676603"/>
          </a:xfrm>
        </p:spPr>
        <p:txBody>
          <a:bodyPr>
            <a:normAutofit/>
          </a:bodyPr>
          <a:lstStyle/>
          <a:p>
            <a:r>
              <a:rPr lang="en-US" sz="5400"/>
              <a:t>References</a:t>
            </a:r>
          </a:p>
        </p:txBody>
      </p:sp>
      <p:pic>
        <p:nvPicPr>
          <p:cNvPr id="6" name="Picture 5">
            <a:extLst>
              <a:ext uri="{FF2B5EF4-FFF2-40B4-BE49-F238E27FC236}">
                <a16:creationId xmlns:a16="http://schemas.microsoft.com/office/drawing/2014/main" id="{CABD311B-2BAB-4C89-9E38-7E06457902C2}"/>
              </a:ext>
            </a:extLst>
          </p:cNvPr>
          <p:cNvPicPr>
            <a:picLocks noChangeAspect="1"/>
          </p:cNvPicPr>
          <p:nvPr/>
        </p:nvPicPr>
        <p:blipFill rotWithShape="1">
          <a:blip r:embed="rId2"/>
          <a:srcRect l="16849" r="38032" b="-1"/>
          <a:stretch/>
        </p:blipFill>
        <p:spPr>
          <a:xfrm>
            <a:off x="20" y="10"/>
            <a:ext cx="4635571" cy="6857990"/>
          </a:xfrm>
          <a:prstGeom prst="rect">
            <a:avLst/>
          </a:prstGeom>
          <a:effectLst/>
        </p:spPr>
      </p:pic>
      <p:graphicFrame>
        <p:nvGraphicFramePr>
          <p:cNvPr id="5" name="Content Placeholder 2">
            <a:extLst>
              <a:ext uri="{FF2B5EF4-FFF2-40B4-BE49-F238E27FC236}">
                <a16:creationId xmlns:a16="http://schemas.microsoft.com/office/drawing/2014/main" id="{C0E3C278-1341-43E8-8F8E-16D13F7E46AF}"/>
              </a:ext>
            </a:extLst>
          </p:cNvPr>
          <p:cNvGraphicFramePr>
            <a:graphicFrameLocks noGrp="1"/>
          </p:cNvGraphicFramePr>
          <p:nvPr>
            <p:ph idx="1"/>
            <p:extLst>
              <p:ext uri="{D42A27DB-BD31-4B8C-83A1-F6EECF244321}">
                <p14:modId xmlns:p14="http://schemas.microsoft.com/office/powerpoint/2010/main" val="2802913062"/>
              </p:ext>
            </p:extLst>
          </p:nvPr>
        </p:nvGraphicFramePr>
        <p:xfrm>
          <a:off x="4965430" y="1738313"/>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9262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3" descr="Aerial view of a highway near the ocean">
            <a:extLst>
              <a:ext uri="{FF2B5EF4-FFF2-40B4-BE49-F238E27FC236}">
                <a16:creationId xmlns:a16="http://schemas.microsoft.com/office/drawing/2014/main" id="{C32B77BA-F56D-4669-8C01-3387FA38F284}"/>
              </a:ext>
            </a:extLst>
          </p:cNvPr>
          <p:cNvPicPr>
            <a:picLocks noChangeAspect="1"/>
          </p:cNvPicPr>
          <p:nvPr/>
        </p:nvPicPr>
        <p:blipFill rotWithShape="1">
          <a:blip r:embed="rId2">
            <a:alphaModFix amt="40000"/>
          </a:blip>
          <a:srcRect t="11833" b="13167"/>
          <a:stretch/>
        </p:blipFill>
        <p:spPr>
          <a:xfrm>
            <a:off x="20" y="10"/>
            <a:ext cx="12191980" cy="6857990"/>
          </a:xfrm>
          <a:prstGeom prst="rect">
            <a:avLst/>
          </a:prstGeom>
        </p:spPr>
      </p:pic>
      <p:sp>
        <p:nvSpPr>
          <p:cNvPr id="2" name="Title 1">
            <a:extLst>
              <a:ext uri="{FF2B5EF4-FFF2-40B4-BE49-F238E27FC236}">
                <a16:creationId xmlns:a16="http://schemas.microsoft.com/office/drawing/2014/main" id="{70641C60-1BE1-49D8-A86A-69C0C49D8452}"/>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Thank you</a:t>
            </a:r>
          </a:p>
        </p:txBody>
      </p:sp>
    </p:spTree>
    <p:extLst>
      <p:ext uri="{BB962C8B-B14F-4D97-AF65-F5344CB8AC3E}">
        <p14:creationId xmlns:p14="http://schemas.microsoft.com/office/powerpoint/2010/main" val="23491698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b="1" kern="1200">
                <a:solidFill>
                  <a:schemeClr val="bg1"/>
                </a:solidFill>
                <a:latin typeface="+mj-lt"/>
                <a:ea typeface="+mj-ea"/>
                <a:cs typeface="+mj-cs"/>
                <a:sym typeface="+mn-ea"/>
              </a:rPr>
              <a:t>User Profiling</a:t>
            </a:r>
            <a:br>
              <a:rPr lang="en-US" sz="3600" b="1" kern="1200">
                <a:solidFill>
                  <a:schemeClr val="bg1"/>
                </a:solidFill>
                <a:latin typeface="+mj-lt"/>
                <a:ea typeface="+mj-ea"/>
                <a:cs typeface="+mj-cs"/>
                <a:sym typeface="+mn-ea"/>
              </a:rPr>
            </a:br>
            <a:endParaRPr lang="en-US" sz="3600" kern="1200">
              <a:solidFill>
                <a:schemeClr val="bg1"/>
              </a:solidFill>
              <a:latin typeface="+mj-lt"/>
              <a:ea typeface="+mj-ea"/>
              <a:cs typeface="+mj-cs"/>
            </a:endParaRPr>
          </a:p>
        </p:txBody>
      </p:sp>
      <p:cxnSp>
        <p:nvCxnSpPr>
          <p:cNvPr id="18"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93610" y="2121763"/>
            <a:ext cx="3822192" cy="3773010"/>
          </a:xfrm>
        </p:spPr>
        <p:txBody>
          <a:bodyPr vert="horz" lIns="91440" tIns="45720" rIns="91440" bIns="45720" rtlCol="0">
            <a:normAutofit/>
          </a:bodyPr>
          <a:lstStyle/>
          <a:p>
            <a:pPr marL="0"/>
            <a:endParaRPr lang="en-US" sz="2000" b="1">
              <a:solidFill>
                <a:schemeClr val="bg1"/>
              </a:solidFill>
              <a:sym typeface="+mn-ea"/>
            </a:endParaRPr>
          </a:p>
          <a:p>
            <a:pPr marL="0"/>
            <a:endParaRPr lang="en-US" sz="2000" b="1">
              <a:solidFill>
                <a:schemeClr val="bg1"/>
              </a:solidFill>
            </a:endParaRPr>
          </a:p>
          <a:p>
            <a:endParaRPr lang="en-US" sz="2000">
              <a:solidFill>
                <a:schemeClr val="bg1"/>
              </a:solidFill>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911760252"/>
              </p:ext>
            </p:extLst>
          </p:nvPr>
        </p:nvGraphicFramePr>
        <p:xfrm>
          <a:off x="5110716" y="1425370"/>
          <a:ext cx="6596653" cy="3851813"/>
        </p:xfrm>
        <a:graphic>
          <a:graphicData uri="http://schemas.openxmlformats.org/drawingml/2006/table">
            <a:tbl>
              <a:tblPr firstRow="1" bandRow="1">
                <a:tableStyleId>{5940675A-B579-460E-94D1-54222C63F5DA}</a:tableStyleId>
              </a:tblPr>
              <a:tblGrid>
                <a:gridCol w="1705610">
                  <a:extLst>
                    <a:ext uri="{9D8B030D-6E8A-4147-A177-3AD203B41FA5}">
                      <a16:colId xmlns:a16="http://schemas.microsoft.com/office/drawing/2014/main" val="20000"/>
                    </a:ext>
                  </a:extLst>
                </a:gridCol>
                <a:gridCol w="2000558">
                  <a:extLst>
                    <a:ext uri="{9D8B030D-6E8A-4147-A177-3AD203B41FA5}">
                      <a16:colId xmlns:a16="http://schemas.microsoft.com/office/drawing/2014/main" val="20001"/>
                    </a:ext>
                  </a:extLst>
                </a:gridCol>
                <a:gridCol w="2890485">
                  <a:extLst>
                    <a:ext uri="{9D8B030D-6E8A-4147-A177-3AD203B41FA5}">
                      <a16:colId xmlns:a16="http://schemas.microsoft.com/office/drawing/2014/main" val="20002"/>
                    </a:ext>
                  </a:extLst>
                </a:gridCol>
              </a:tblGrid>
              <a:tr h="248977">
                <a:tc>
                  <a:txBody>
                    <a:bodyPr/>
                    <a:lstStyle/>
                    <a:p>
                      <a:pPr indent="0">
                        <a:buNone/>
                      </a:pPr>
                      <a:r>
                        <a:rPr lang="en-US" sz="1400" b="1">
                          <a:latin typeface="Times New Roman" panose="02020603050405020304" pitchFamily="18" charset="0"/>
                          <a:cs typeface="Times New Roman" panose="02020603050405020304" pitchFamily="18" charset="0"/>
                        </a:rPr>
                        <a:t>Categories Of User</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1">
                          <a:latin typeface="Times New Roman" panose="02020603050405020304" pitchFamily="18" charset="0"/>
                          <a:cs typeface="Times New Roman" panose="02020603050405020304" pitchFamily="18" charset="0"/>
                        </a:rPr>
                        <a:t>Users</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1">
                          <a:latin typeface="Times New Roman" panose="02020603050405020304" pitchFamily="18" charset="0"/>
                          <a:cs typeface="Times New Roman" panose="02020603050405020304" pitchFamily="18" charset="0"/>
                        </a:rPr>
                        <a:t>Justification</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7717">
                <a:tc>
                  <a:txBody>
                    <a:bodyPr/>
                    <a:lstStyle/>
                    <a:p>
                      <a:pPr indent="0">
                        <a:buNone/>
                      </a:pPr>
                      <a:r>
                        <a:rPr lang="en-US" sz="1400" b="1">
                          <a:latin typeface="Times New Roman" panose="02020603050405020304" pitchFamily="18" charset="0"/>
                          <a:cs typeface="Times New Roman" panose="02020603050405020304" pitchFamily="18" charset="0"/>
                        </a:rPr>
                        <a:t>Primary </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Students, Office Goers and other kind of people interested in learning </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Primary users are the individuals are directly affected by the actions of the organization.They are the people who use the facility provided by the system on daily basis.</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7717">
                <a:tc>
                  <a:txBody>
                    <a:bodyPr/>
                    <a:lstStyle/>
                    <a:p>
                      <a:pPr indent="0">
                        <a:buNone/>
                      </a:pPr>
                      <a:r>
                        <a:rPr lang="en-US" sz="1400" b="1">
                          <a:latin typeface="Times New Roman" panose="02020603050405020304" pitchFamily="18" charset="0"/>
                          <a:cs typeface="Times New Roman" panose="02020603050405020304" pitchFamily="18" charset="0"/>
                        </a:rPr>
                        <a:t>Secondary </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Administrator,working staff</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Secondary users are the individuals are indirectly affected by the actions of the bright future education center .They are responsible for increasing the productivity of the project.</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47402">
                <a:tc>
                  <a:txBody>
                    <a:bodyPr/>
                    <a:lstStyle/>
                    <a:p>
                      <a:pPr indent="0">
                        <a:buNone/>
                      </a:pPr>
                      <a:r>
                        <a:rPr lang="en-US" sz="1400" b="1">
                          <a:latin typeface="Times New Roman" panose="02020603050405020304" pitchFamily="18" charset="0"/>
                          <a:cs typeface="Times New Roman" panose="02020603050405020304" pitchFamily="18" charset="0"/>
                        </a:rPr>
                        <a:t>Tertiary </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owner of the project</a:t>
                      </a:r>
                      <a:r>
                        <a:rPr lang="en-US" sz="1400" b="1">
                          <a:latin typeface="Times New Roman" panose="02020603050405020304" pitchFamily="18" charset="0"/>
                          <a:cs typeface="Times New Roman" panose="02020603050405020304" pitchFamily="18" charset="0"/>
                        </a:rPr>
                        <a:t> </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Tertiary users are the individuals are less affected than secondary stakeholders. These are the group of people whose opinions and perceptions can determine the success and failure of the system</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4921" marR="54921"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dirty="0">
                <a:solidFill>
                  <a:srgbClr val="FFFFFF"/>
                </a:solidFill>
                <a:latin typeface="+mj-lt"/>
                <a:ea typeface="+mj-ea"/>
                <a:cs typeface="+mj-cs"/>
                <a:sym typeface="+mn-ea"/>
              </a:rPr>
              <a:t>Data Gathering and Analysis</a:t>
            </a:r>
            <a:endParaRPr lang="en-US" kern="12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p:cNvSpPr>
            <a:spLocks noGrp="1"/>
          </p:cNvSpPr>
          <p:nvPr>
            <p:ph sz="half" idx="2"/>
          </p:nvPr>
        </p:nvSpPr>
        <p:spPr>
          <a:xfrm>
            <a:off x="4447308" y="591344"/>
            <a:ext cx="6906491" cy="5585619"/>
          </a:xfrm>
        </p:spPr>
        <p:txBody>
          <a:bodyPr vert="horz" lIns="91440" tIns="45720" rIns="91440" bIns="45720" rtlCol="0" anchor="ctr">
            <a:normAutofit/>
          </a:bodyPr>
          <a:lstStyle/>
          <a:p>
            <a:r>
              <a:rPr lang="en-US" dirty="0"/>
              <a:t>Free format Questionnaire is selected as the data gathering technique for our bright future web application as it helps us to collect a large amount of data in small period of time. The  method is cost effective and can be easily made and distributed online using google forms .We have not used Fixed format questionnaire as it limits the respondents' answers, and the respondents may not find the answer he/she wants to answer.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sym typeface="+mn-ea"/>
              </a:rPr>
              <a:t>Questionnaire Sample</a:t>
            </a:r>
            <a:endParaRPr lang="en-US" sz="4800" kern="1200">
              <a:solidFill>
                <a:srgbClr val="FFFFFF"/>
              </a:solidFill>
              <a:latin typeface="+mj-lt"/>
              <a:ea typeface="+mj-ea"/>
              <a:cs typeface="+mj-cs"/>
            </a:endParaRP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Content Placeholder -2147482620" descr="survey"/>
          <p:cNvPicPr>
            <a:picLocks noGrp="1" noChangeAspect="1"/>
          </p:cNvPicPr>
          <p:nvPr>
            <p:ph sz="half" idx="2"/>
          </p:nvPr>
        </p:nvPicPr>
        <p:blipFill>
          <a:blip r:embed="rId2"/>
          <a:stretch>
            <a:fillRect/>
          </a:stretch>
        </p:blipFill>
        <p:spPr>
          <a:xfrm>
            <a:off x="5194450" y="492573"/>
            <a:ext cx="6472289" cy="588079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a:solidFill>
                  <a:srgbClr val="FFFFFF"/>
                </a:solidFill>
                <a:latin typeface="+mj-lt"/>
                <a:ea typeface="+mj-ea"/>
                <a:cs typeface="+mj-cs"/>
                <a:sym typeface="+mn-ea"/>
              </a:rPr>
              <a:t>Questionnaire Analysis Samples From Documentation</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pic>
        <p:nvPicPr>
          <p:cNvPr id="3" name="Content Placeholder -2147482619" descr="1,2"/>
          <p:cNvPicPr>
            <a:picLocks noGrp="1" noChangeAspect="1"/>
          </p:cNvPicPr>
          <p:nvPr>
            <p:ph sz="half" idx="2"/>
          </p:nvPr>
        </p:nvPicPr>
        <p:blipFill>
          <a:blip r:embed="rId2"/>
          <a:stretch>
            <a:fillRect/>
          </a:stretch>
        </p:blipFill>
        <p:spPr>
          <a:xfrm>
            <a:off x="4502428" y="1081581"/>
            <a:ext cx="7225748" cy="469483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sym typeface="+mn-ea"/>
              </a:rPr>
              <a:t>User Profile</a:t>
            </a:r>
            <a:endParaRPr lang="en-US" sz="4000" kern="1200">
              <a:solidFill>
                <a:srgbClr val="FFFFFF"/>
              </a:solidFill>
              <a:latin typeface="+mj-lt"/>
              <a:ea typeface="+mj-ea"/>
              <a:cs typeface="+mj-c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36450987"/>
              </p:ext>
            </p:extLst>
          </p:nvPr>
        </p:nvGraphicFramePr>
        <p:xfrm>
          <a:off x="4502428" y="1140943"/>
          <a:ext cx="7225749" cy="4576119"/>
        </p:xfrm>
        <a:graphic>
          <a:graphicData uri="http://schemas.openxmlformats.org/drawingml/2006/table">
            <a:tbl>
              <a:tblPr firstRow="1" bandRow="1">
                <a:tableStyleId>{8799B23B-EC83-4686-B30A-512413B5E67A}</a:tableStyleId>
              </a:tblPr>
              <a:tblGrid>
                <a:gridCol w="2145054">
                  <a:extLst>
                    <a:ext uri="{9D8B030D-6E8A-4147-A177-3AD203B41FA5}">
                      <a16:colId xmlns:a16="http://schemas.microsoft.com/office/drawing/2014/main" val="20000"/>
                    </a:ext>
                  </a:extLst>
                </a:gridCol>
                <a:gridCol w="5080695">
                  <a:extLst>
                    <a:ext uri="{9D8B030D-6E8A-4147-A177-3AD203B41FA5}">
                      <a16:colId xmlns:a16="http://schemas.microsoft.com/office/drawing/2014/main" val="20001"/>
                    </a:ext>
                  </a:extLst>
                </a:gridCol>
              </a:tblGrid>
              <a:tr h="474354">
                <a:tc gridSpan="2">
                  <a:txBody>
                    <a:bodyPr/>
                    <a:lstStyle/>
                    <a:p>
                      <a:pPr indent="0" algn="ctr">
                        <a:buNone/>
                      </a:pPr>
                      <a:r>
                        <a:rPr lang="en-US" sz="2700" b="1"/>
                        <a:t>Characteristics of User </a:t>
                      </a:r>
                      <a:endParaRPr lang="en-US" sz="2700" b="1">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892901">
                <a:tc>
                  <a:txBody>
                    <a:bodyPr/>
                    <a:lstStyle/>
                    <a:p>
                      <a:pPr indent="0" algn="ctr">
                        <a:buNone/>
                      </a:pPr>
                      <a:r>
                        <a:rPr lang="en-US" sz="2700" b="0"/>
                        <a:t>Description</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Users who have a bank account</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1"/>
                  </a:ext>
                </a:extLst>
              </a:tr>
              <a:tr h="474354">
                <a:tc>
                  <a:txBody>
                    <a:bodyPr/>
                    <a:lstStyle/>
                    <a:p>
                      <a:pPr indent="0" algn="ctr">
                        <a:buNone/>
                      </a:pPr>
                      <a:r>
                        <a:rPr lang="en-US" sz="2700" b="0"/>
                        <a:t>Age</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18 and above</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2"/>
                  </a:ext>
                </a:extLst>
              </a:tr>
              <a:tr h="892901">
                <a:tc>
                  <a:txBody>
                    <a:bodyPr/>
                    <a:lstStyle/>
                    <a:p>
                      <a:pPr indent="0" algn="ctr">
                        <a:buNone/>
                      </a:pPr>
                      <a:r>
                        <a:rPr lang="en-US" sz="2700" b="0"/>
                        <a:t>User Type</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Intermediate along with expert users</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3"/>
                  </a:ext>
                </a:extLst>
              </a:tr>
              <a:tr h="474354">
                <a:tc>
                  <a:txBody>
                    <a:bodyPr/>
                    <a:lstStyle/>
                    <a:p>
                      <a:pPr indent="0" algn="ctr">
                        <a:buNone/>
                      </a:pPr>
                      <a:r>
                        <a:rPr lang="en-US" sz="2700" b="0"/>
                        <a:t>Gender</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Male and female both</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4"/>
                  </a:ext>
                </a:extLst>
              </a:tr>
              <a:tr h="474354">
                <a:tc>
                  <a:txBody>
                    <a:bodyPr/>
                    <a:lstStyle/>
                    <a:p>
                      <a:pPr indent="0" algn="ctr">
                        <a:buNone/>
                      </a:pPr>
                      <a:r>
                        <a:rPr lang="en-US" sz="2700" b="0"/>
                        <a:t>Country</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Specifically for Nepal</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5"/>
                  </a:ext>
                </a:extLst>
              </a:tr>
              <a:tr h="892901">
                <a:tc>
                  <a:txBody>
                    <a:bodyPr/>
                    <a:lstStyle/>
                    <a:p>
                      <a:pPr indent="0" algn="ctr">
                        <a:buNone/>
                      </a:pPr>
                      <a:r>
                        <a:rPr lang="en-US" sz="2700" b="0"/>
                        <a:t>Experience</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tc>
                  <a:txBody>
                    <a:bodyPr/>
                    <a:lstStyle/>
                    <a:p>
                      <a:pPr indent="0" algn="ctr">
                        <a:buNone/>
                      </a:pPr>
                      <a:r>
                        <a:rPr lang="en-US" sz="2700" b="0"/>
                        <a:t>Should have knowledge on how to use web applications</a:t>
                      </a:r>
                      <a:endParaRPr lang="en-US" sz="2700" b="0">
                        <a:latin typeface="Times New Roman" panose="02020603050405020304" pitchFamily="18" charset="0"/>
                        <a:ea typeface="Times New Roman" panose="02020603050405020304" pitchFamily="18" charset="0"/>
                        <a:cs typeface="Times New Roman" panose="02020603050405020304" pitchFamily="18" charset="0"/>
                      </a:endParaRPr>
                    </a:p>
                  </a:txBody>
                  <a:tcPr marL="104637" marR="104637"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b="1">
                <a:solidFill>
                  <a:schemeClr val="bg1"/>
                </a:solidFill>
                <a:sym typeface="+mn-ea"/>
              </a:rPr>
              <a:t>Task Analysis</a:t>
            </a:r>
            <a:endParaRPr lang="en-US" sz="3000">
              <a:solidFill>
                <a:schemeClr val="bg1"/>
              </a:solidFill>
            </a:endParaRPr>
          </a:p>
        </p:txBody>
      </p:sp>
      <p:cxnSp>
        <p:nvCxnSpPr>
          <p:cNvPr id="108" name="Straight Connector 10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1" name="Text Box 100"/>
          <p:cNvSpPr txBox="1"/>
          <p:nvPr/>
        </p:nvSpPr>
        <p:spPr>
          <a:xfrm>
            <a:off x="4945336" y="506727"/>
            <a:ext cx="6609921" cy="1526741"/>
          </a:xfrm>
          <a:prstGeom prst="rect">
            <a:avLst/>
          </a:prstGeom>
        </p:spPr>
        <p:txBody>
          <a:bodyPr vert="horz" lIns="91440" tIns="45720" rIns="91440" bIns="45720" rtlCol="0" anchor="ctr">
            <a:normAutofit/>
          </a:bodyPr>
          <a:lstStyle/>
          <a:p>
            <a:pPr>
              <a:lnSpc>
                <a:spcPct val="90000"/>
              </a:lnSpc>
              <a:spcAft>
                <a:spcPts val="600"/>
              </a:spcAft>
            </a:pPr>
            <a:r>
              <a:rPr lang="en-US" sz="2200" b="0" dirty="0">
                <a:solidFill>
                  <a:schemeClr val="bg1"/>
                </a:solidFill>
              </a:rPr>
              <a:t>User Entry Point into the system</a:t>
            </a:r>
          </a:p>
          <a:p>
            <a:pPr>
              <a:lnSpc>
                <a:spcPct val="90000"/>
              </a:lnSpc>
              <a:spcAft>
                <a:spcPts val="600"/>
              </a:spcAft>
            </a:pPr>
            <a:r>
              <a:rPr lang="en-US" sz="2200" b="0" dirty="0">
                <a:solidFill>
                  <a:schemeClr val="bg1"/>
                </a:solidFill>
              </a:rPr>
              <a:t> </a:t>
            </a:r>
            <a:endParaRPr lang="en-US" sz="2200" dirty="0">
              <a:solidFill>
                <a:schemeClr val="bg1"/>
              </a:solidFill>
            </a:endParaRPr>
          </a:p>
        </p:txBody>
      </p:sp>
      <p:pic>
        <p:nvPicPr>
          <p:cNvPr id="100" name="Picture 99"/>
          <p:cNvPicPr/>
          <p:nvPr/>
        </p:nvPicPr>
        <p:blipFill>
          <a:blip r:embed="rId2"/>
          <a:stretch>
            <a:fillRect/>
          </a:stretch>
        </p:blipFill>
        <p:spPr>
          <a:xfrm>
            <a:off x="393308" y="2834831"/>
            <a:ext cx="5559480" cy="3127208"/>
          </a:xfrm>
          <a:prstGeom prst="rect">
            <a:avLst/>
          </a:prstGeom>
          <a:noFill/>
        </p:spPr>
      </p:pic>
      <p:graphicFrame>
        <p:nvGraphicFramePr>
          <p:cNvPr id="4" name="Table 3"/>
          <p:cNvGraphicFramePr/>
          <p:nvPr>
            <p:extLst>
              <p:ext uri="{D42A27DB-BD31-4B8C-83A1-F6EECF244321}">
                <p14:modId xmlns:p14="http://schemas.microsoft.com/office/powerpoint/2010/main" val="57363211"/>
              </p:ext>
            </p:extLst>
          </p:nvPr>
        </p:nvGraphicFramePr>
        <p:xfrm>
          <a:off x="6251736" y="3450556"/>
          <a:ext cx="5546957" cy="1903923"/>
        </p:xfrm>
        <a:graphic>
          <a:graphicData uri="http://schemas.openxmlformats.org/drawingml/2006/table">
            <a:tbl>
              <a:tblPr firstRow="1" bandRow="1">
                <a:noFill/>
                <a:tableStyleId>{5940675A-B579-460E-94D1-54222C63F5DA}</a:tableStyleId>
              </a:tblPr>
              <a:tblGrid>
                <a:gridCol w="1257982">
                  <a:extLst>
                    <a:ext uri="{9D8B030D-6E8A-4147-A177-3AD203B41FA5}">
                      <a16:colId xmlns:a16="http://schemas.microsoft.com/office/drawing/2014/main" val="20000"/>
                    </a:ext>
                  </a:extLst>
                </a:gridCol>
                <a:gridCol w="1377131">
                  <a:extLst>
                    <a:ext uri="{9D8B030D-6E8A-4147-A177-3AD203B41FA5}">
                      <a16:colId xmlns:a16="http://schemas.microsoft.com/office/drawing/2014/main" val="20001"/>
                    </a:ext>
                  </a:extLst>
                </a:gridCol>
                <a:gridCol w="1379052">
                  <a:extLst>
                    <a:ext uri="{9D8B030D-6E8A-4147-A177-3AD203B41FA5}">
                      <a16:colId xmlns:a16="http://schemas.microsoft.com/office/drawing/2014/main" val="20002"/>
                    </a:ext>
                  </a:extLst>
                </a:gridCol>
                <a:gridCol w="1532792">
                  <a:extLst>
                    <a:ext uri="{9D8B030D-6E8A-4147-A177-3AD203B41FA5}">
                      <a16:colId xmlns:a16="http://schemas.microsoft.com/office/drawing/2014/main" val="20003"/>
                    </a:ext>
                  </a:extLst>
                </a:gridCol>
              </a:tblGrid>
              <a:tr h="542397">
                <a:tc>
                  <a:txBody>
                    <a:bodyPr/>
                    <a:lstStyle/>
                    <a:p>
                      <a:pPr indent="0">
                        <a:buNone/>
                      </a:pPr>
                      <a:r>
                        <a:rPr lang="en-US" sz="1800" b="1">
                          <a:solidFill>
                            <a:schemeClr val="tx1">
                              <a:lumMod val="75000"/>
                              <a:lumOff val="25000"/>
                            </a:schemeClr>
                          </a:solidFill>
                          <a:latin typeface="Times New Roman" panose="02020603050405020304" pitchFamily="18" charset="0"/>
                          <a:cs typeface="Times New Roman" panose="02020603050405020304" pitchFamily="18" charset="0"/>
                        </a:rPr>
                        <a:t> </a:t>
                      </a:r>
                      <a:endParaRPr lang="en-US" sz="1800" b="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12700" cmpd="sng">
                      <a:noFill/>
                      <a:prstDash val="solid"/>
                    </a:lnL>
                    <a:lnR w="12700" cmpd="sng">
                      <a:noFill/>
                      <a:prstDash val="solid"/>
                    </a:lnR>
                    <a:lnT w="12700" cmpd="sng">
                      <a:noFill/>
                      <a:prstDash val="solid"/>
                    </a:lnT>
                    <a:lnB w="9525" cap="flat" cmpd="sng" algn="ctr">
                      <a:solidFill>
                        <a:srgbClr val="D8DCDC"/>
                      </a:solidFill>
                      <a:prstDash val="solid"/>
                    </a:lnB>
                    <a:lnTlToBr>
                      <a:noFill/>
                    </a:lnTlToBr>
                    <a:lnBlToTr>
                      <a:noFill/>
                    </a:lnBlToTr>
                    <a:noFill/>
                  </a:tcPr>
                </a:tc>
                <a:tc>
                  <a:txBody>
                    <a:bodyPr/>
                    <a:lstStyle/>
                    <a:p>
                      <a:pPr indent="0">
                        <a:buNone/>
                      </a:pPr>
                      <a:r>
                        <a:rPr lang="en-US" sz="1800" b="1">
                          <a:solidFill>
                            <a:schemeClr val="tx1">
                              <a:lumMod val="75000"/>
                              <a:lumOff val="25000"/>
                            </a:schemeClr>
                          </a:solidFill>
                          <a:latin typeface="Times New Roman" panose="02020603050405020304" pitchFamily="18" charset="0"/>
                          <a:cs typeface="Times New Roman" panose="02020603050405020304" pitchFamily="18" charset="0"/>
                        </a:rPr>
                        <a:t>Critically</a:t>
                      </a:r>
                      <a:endParaRPr lang="en-US" sz="1800" b="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12700" cmpd="sng">
                      <a:noFill/>
                      <a:prstDash val="solid"/>
                    </a:lnL>
                    <a:lnR w="12700" cmpd="sng">
                      <a:noFill/>
                      <a:prstDash val="solid"/>
                    </a:lnR>
                    <a:lnT w="12700" cmpd="sng">
                      <a:noFill/>
                      <a:prstDash val="solid"/>
                    </a:lnT>
                    <a:lnB w="9525" cap="flat" cmpd="sng" algn="ctr">
                      <a:solidFill>
                        <a:srgbClr val="D8DCDC"/>
                      </a:solidFill>
                      <a:prstDash val="solid"/>
                    </a:lnB>
                    <a:lnTlToBr>
                      <a:noFill/>
                    </a:lnTlToBr>
                    <a:lnBlToTr>
                      <a:noFill/>
                    </a:lnBlToTr>
                    <a:noFill/>
                  </a:tcPr>
                </a:tc>
                <a:tc>
                  <a:txBody>
                    <a:bodyPr/>
                    <a:lstStyle/>
                    <a:p>
                      <a:pPr indent="0">
                        <a:buNone/>
                      </a:pPr>
                      <a:r>
                        <a:rPr lang="en-US" sz="1800" b="1">
                          <a:solidFill>
                            <a:schemeClr val="tx1">
                              <a:lumMod val="75000"/>
                              <a:lumOff val="25000"/>
                            </a:schemeClr>
                          </a:solidFill>
                          <a:latin typeface="Times New Roman" panose="02020603050405020304" pitchFamily="18" charset="0"/>
                          <a:cs typeface="Times New Roman" panose="02020603050405020304" pitchFamily="18" charset="0"/>
                        </a:rPr>
                        <a:t>Difficulty</a:t>
                      </a:r>
                      <a:endParaRPr lang="en-US" sz="1800" b="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12700" cmpd="sng">
                      <a:noFill/>
                      <a:prstDash val="solid"/>
                    </a:lnL>
                    <a:lnR w="12700" cmpd="sng">
                      <a:noFill/>
                      <a:prstDash val="solid"/>
                    </a:lnR>
                    <a:lnT w="12700" cmpd="sng">
                      <a:noFill/>
                      <a:prstDash val="solid"/>
                    </a:lnT>
                    <a:lnB w="9525" cap="flat" cmpd="sng" algn="ctr">
                      <a:solidFill>
                        <a:srgbClr val="D8DCDC"/>
                      </a:solidFill>
                      <a:prstDash val="solid"/>
                    </a:lnB>
                    <a:lnTlToBr>
                      <a:noFill/>
                    </a:lnTlToBr>
                    <a:lnBlToTr>
                      <a:noFill/>
                    </a:lnBlToTr>
                    <a:noFill/>
                  </a:tcPr>
                </a:tc>
                <a:tc>
                  <a:txBody>
                    <a:bodyPr/>
                    <a:lstStyle/>
                    <a:p>
                      <a:pPr indent="0">
                        <a:buNone/>
                      </a:pPr>
                      <a:r>
                        <a:rPr lang="en-US" sz="1800" b="1">
                          <a:solidFill>
                            <a:schemeClr val="tx1">
                              <a:lumMod val="75000"/>
                              <a:lumOff val="25000"/>
                            </a:schemeClr>
                          </a:solidFill>
                          <a:latin typeface="Times New Roman" panose="02020603050405020304" pitchFamily="18" charset="0"/>
                          <a:cs typeface="Times New Roman" panose="02020603050405020304" pitchFamily="18" charset="0"/>
                        </a:rPr>
                        <a:t>Frequently</a:t>
                      </a:r>
                      <a:endParaRPr lang="en-US" sz="1800" b="1">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12700" cmpd="sng">
                      <a:noFill/>
                      <a:prstDash val="solid"/>
                    </a:lnL>
                    <a:lnR w="12700" cmpd="sng">
                      <a:noFill/>
                      <a:prstDash val="solid"/>
                    </a:lnR>
                    <a:lnT w="12700" cmpd="sng">
                      <a:noFill/>
                      <a:prstDash val="solid"/>
                    </a:lnT>
                    <a:lnB w="9525" cap="flat" cmpd="sng" algn="ctr">
                      <a:solidFill>
                        <a:srgbClr val="D8DCDC"/>
                      </a:solidFill>
                      <a:prstDash val="solid"/>
                    </a:lnB>
                    <a:lnTlToBr>
                      <a:noFill/>
                    </a:lnTlToBr>
                    <a:lnBlToTr>
                      <a:noFill/>
                    </a:lnBlToTr>
                    <a:noFill/>
                  </a:tcPr>
                </a:tc>
                <a:extLst>
                  <a:ext uri="{0D108BD9-81ED-4DB2-BD59-A6C34878D82A}">
                    <a16:rowId xmlns:a16="http://schemas.microsoft.com/office/drawing/2014/main" val="10000"/>
                  </a:ext>
                </a:extLst>
              </a:tr>
              <a:tr h="542397">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Login</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a:noFill/>
                    </a:lnTlToBr>
                    <a:lnBlToTr>
                      <a:noFill/>
                    </a:lnBlToTr>
                    <a:solidFill>
                      <a:srgbClr val="D8DEDC">
                        <a:alpha val="20000"/>
                      </a:srgbClr>
                    </a:solid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H</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a:noFill/>
                    </a:lnTlToBr>
                    <a:lnBlToTr>
                      <a:noFill/>
                    </a:lnBlToTr>
                    <a:solidFill>
                      <a:srgbClr val="D8DEDC">
                        <a:alpha val="20000"/>
                      </a:srgbClr>
                    </a:solid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L</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a:noFill/>
                    </a:lnTlToBr>
                    <a:lnBlToTr>
                      <a:noFill/>
                    </a:lnBlToTr>
                    <a:solidFill>
                      <a:srgbClr val="D8DEDC">
                        <a:alpha val="20000"/>
                      </a:srgbClr>
                    </a:solid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M/L</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a:noFill/>
                    </a:lnTlToBr>
                    <a:lnBlToTr>
                      <a:noFill/>
                    </a:lnBlToTr>
                    <a:solidFill>
                      <a:srgbClr val="D8DEDC">
                        <a:alpha val="20000"/>
                      </a:srgbClr>
                    </a:solidFill>
                  </a:tcPr>
                </a:tc>
                <a:extLst>
                  <a:ext uri="{0D108BD9-81ED-4DB2-BD59-A6C34878D82A}">
                    <a16:rowId xmlns:a16="http://schemas.microsoft.com/office/drawing/2014/main" val="10001"/>
                  </a:ext>
                </a:extLst>
              </a:tr>
              <a:tr h="819129">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Click As Guest</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a:noFill/>
                    </a:lnTlToBr>
                    <a:lnBlToTr>
                      <a:noFill/>
                    </a:lnBlToTr>
                    <a:no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H</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a:noFill/>
                    </a:lnTlToBr>
                    <a:lnBlToTr>
                      <a:noFill/>
                    </a:lnBlToTr>
                    <a:no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L</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a:noFill/>
                    </a:lnTlToBr>
                    <a:lnBlToTr>
                      <a:noFill/>
                    </a:lnBlToTr>
                    <a:noFill/>
                  </a:tcPr>
                </a:tc>
                <a:tc>
                  <a:txBody>
                    <a:bodyPr/>
                    <a:lstStyle/>
                    <a:p>
                      <a:pPr indent="0">
                        <a:buNone/>
                      </a:pPr>
                      <a:r>
                        <a:rPr lang="en-US" sz="1800" b="0">
                          <a:solidFill>
                            <a:schemeClr val="tx1">
                              <a:lumMod val="75000"/>
                              <a:lumOff val="25000"/>
                            </a:schemeClr>
                          </a:solidFill>
                          <a:latin typeface="Times New Roman" panose="02020603050405020304" pitchFamily="18" charset="0"/>
                          <a:cs typeface="Times New Roman" panose="02020603050405020304" pitchFamily="18" charset="0"/>
                        </a:rPr>
                        <a:t>L</a:t>
                      </a:r>
                      <a:endParaRPr lang="en-US" sz="1800" b="0">
                        <a:solidFill>
                          <a:schemeClr val="tx1">
                            <a:lumMod val="75000"/>
                            <a:lumOff val="2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221386" marR="83020" marT="110693" marB="110693">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826</TotalTime>
  <Words>2249</Words>
  <Application>Microsoft Office PowerPoint</Application>
  <PresentationFormat>Widescreen</PresentationFormat>
  <Paragraphs>243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Office Theme</vt:lpstr>
      <vt:lpstr>HUMAN COMPUTER INTERACTION</vt:lpstr>
      <vt:lpstr>Introduction</vt:lpstr>
      <vt:lpstr>User Profiling and Task Analysis</vt:lpstr>
      <vt:lpstr>User Profiling </vt:lpstr>
      <vt:lpstr>Data Gathering and Analysis</vt:lpstr>
      <vt:lpstr>Questionnaire Sample</vt:lpstr>
      <vt:lpstr>Questionnaire Analysis Samples From Documentation </vt:lpstr>
      <vt:lpstr>User Profile</vt:lpstr>
      <vt:lpstr>Task Analysis</vt:lpstr>
      <vt:lpstr>PowerPoint Presentation</vt:lpstr>
      <vt:lpstr>PowerPoint Presentation</vt:lpstr>
      <vt:lpstr>Usability </vt:lpstr>
      <vt:lpstr>Selection of usability goals </vt:lpstr>
      <vt:lpstr>PowerPoint Presentation</vt:lpstr>
      <vt:lpstr>Design Principles</vt:lpstr>
      <vt:lpstr>PowerPoint Presentation</vt:lpstr>
      <vt:lpstr>Competitive Analysis</vt:lpstr>
      <vt:lpstr>PowerPoint Presentation</vt:lpstr>
      <vt:lpstr>Analysis</vt:lpstr>
      <vt:lpstr>Prototype and Walkthrough</vt:lpstr>
      <vt:lpstr>Parallel Design</vt:lpstr>
      <vt:lpstr>PowerPoint Presentation</vt:lpstr>
      <vt:lpstr>PowerPoint Presentation</vt:lpstr>
      <vt:lpstr>Peer to Peer Evaluation</vt:lpstr>
      <vt:lpstr>Card Sorting</vt:lpstr>
      <vt:lpstr>Card Sorting The diagram below is the initial stage of open card sorting of our purposed website</vt:lpstr>
      <vt:lpstr>PowerPoint Presentation</vt:lpstr>
      <vt:lpstr>Card sorting by Category</vt:lpstr>
      <vt:lpstr>Final Design</vt:lpstr>
      <vt:lpstr>Evaluation </vt:lpstr>
      <vt:lpstr>Formative evaluation </vt:lpstr>
      <vt:lpstr>Usability testing </vt:lpstr>
      <vt:lpstr>Methods of usability testing </vt:lpstr>
      <vt:lpstr>DECIDE Framework </vt:lpstr>
      <vt:lpstr>Heuristic evaluation </vt:lpstr>
      <vt:lpstr>Usability Heuristics for User Interface Design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goals, guidelines, and Competitive Analysis</dc:title>
  <dc:creator>Info-chip</dc:creator>
  <cp:lastModifiedBy>Kapil Pokhrel</cp:lastModifiedBy>
  <cp:revision>34</cp:revision>
  <dcterms:created xsi:type="dcterms:W3CDTF">2022-02-22T05:38:00Z</dcterms:created>
  <dcterms:modified xsi:type="dcterms:W3CDTF">2022-03-27T17:37:16Z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74AFA6695D5C466B95F8D0E101304799</vt:lpwstr>
  </property>
  <property fmtid="{D5CDD505-2E9C-101B-9397-08002B2CF9AE}" pid="3" name="KSOProductBuildVer">
    <vt:lpwstr>1033-11.2.0.10466</vt:lpwstr>
  </property>
</Properties>
</file>